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1120" r:id="rId2"/>
    <p:sldId id="1190" r:id="rId3"/>
    <p:sldId id="1187" r:id="rId4"/>
    <p:sldId id="1122" r:id="rId5"/>
    <p:sldId id="1123" r:id="rId6"/>
    <p:sldId id="1181" r:id="rId7"/>
    <p:sldId id="1143" r:id="rId8"/>
    <p:sldId id="1144" r:id="rId9"/>
    <p:sldId id="1145" r:id="rId10"/>
    <p:sldId id="1182" r:id="rId11"/>
    <p:sldId id="1148" r:id="rId12"/>
    <p:sldId id="1188" r:id="rId13"/>
    <p:sldId id="1159" r:id="rId14"/>
    <p:sldId id="118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9Slide - Business Plan" id="{4833BC50-15A5-544A-AE78-23F12A71872A}">
          <p14:sldIdLst>
            <p14:sldId id="1120"/>
            <p14:sldId id="1190"/>
            <p14:sldId id="1187"/>
            <p14:sldId id="1122"/>
            <p14:sldId id="1123"/>
            <p14:sldId id="1181"/>
            <p14:sldId id="1143"/>
            <p14:sldId id="1144"/>
            <p14:sldId id="1145"/>
            <p14:sldId id="1182"/>
            <p14:sldId id="1148"/>
            <p14:sldId id="1188"/>
            <p14:sldId id="1159"/>
            <p14:sldId id="1189"/>
          </p14:sldIdLst>
        </p14:section>
        <p14:section name="Icons" id="{0A3B9806-5ACD-8543-B435-9E7939C58C7C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ozza magdy" initials="pm" lastIdx="1" clrIdx="0">
    <p:extLst>
      <p:ext uri="{19B8F6BF-5375-455C-9EA6-DF929625EA0E}">
        <p15:presenceInfo xmlns:p15="http://schemas.microsoft.com/office/powerpoint/2012/main" userId="ac1ce3788096011b" providerId="Windows Live"/>
      </p:ext>
    </p:extLst>
  </p:cmAuthor>
  <p:cmAuthor id="2" name="momen elshamy" initials="me" lastIdx="5" clrIdx="1">
    <p:extLst>
      <p:ext uri="{19B8F6BF-5375-455C-9EA6-DF929625EA0E}">
        <p15:presenceInfo xmlns:p15="http://schemas.microsoft.com/office/powerpoint/2012/main" userId="ad31ee44aa240ec3" providerId="Windows Live"/>
      </p:ext>
    </p:extLst>
  </p:cmAuthor>
  <p:cmAuthor id="3" name="Huy Phạm Quang" initials="HPQ" lastIdx="1" clrIdx="2">
    <p:extLst>
      <p:ext uri="{19B8F6BF-5375-455C-9EA6-DF929625EA0E}">
        <p15:presenceInfo xmlns:p15="http://schemas.microsoft.com/office/powerpoint/2012/main" userId="fd8e1f2508ff764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02E2E"/>
    <a:srgbClr val="F2F2F2"/>
    <a:srgbClr val="F7F7F7"/>
    <a:srgbClr val="4B4B4B"/>
    <a:srgbClr val="242222"/>
    <a:srgbClr val="131F27"/>
    <a:srgbClr val="362731"/>
    <a:srgbClr val="7C8CA3"/>
    <a:srgbClr val="DFD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24"/>
    <p:restoredTop sz="96699"/>
  </p:normalViewPr>
  <p:slideViewPr>
    <p:cSldViewPr snapToGrid="0" snapToObjects="1">
      <p:cViewPr varScale="1">
        <p:scale>
          <a:sx n="108" d="100"/>
          <a:sy n="108" d="100"/>
        </p:scale>
        <p:origin x="78" y="126"/>
      </p:cViewPr>
      <p:guideLst/>
    </p:cSldViewPr>
  </p:slideViewPr>
  <p:outlineViewPr>
    <p:cViewPr>
      <p:scale>
        <a:sx n="33" d="100"/>
        <a:sy n="33" d="100"/>
      </p:scale>
      <p:origin x="0" y="-126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10-18T00:38:54.240" idx="1">
    <p:pos x="6755" y="698"/>
    <p:text>https://www.youtube.com/watch?v=p-LFh5Y89eM&amp;t=110s</p:text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7E95ED-00FE-AF46-85DE-8E5B7C8DA4EB}" type="datetimeFigureOut">
              <a:rPr lang="en-US" smtClean="0"/>
              <a:t>10/25/2022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7B16A9-594D-E044-BF05-932AC9E199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764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https://www.youtube.com/watch?v=p-LFh5Y89eM&amp;t=110s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7B16A9-594D-E044-BF05-932AC9E1994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914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8007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CC6A82A-AD04-5F40-A967-10C97C3A30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67874" y="1406646"/>
            <a:ext cx="4456254" cy="4456254"/>
          </a:xfrm>
          <a:custGeom>
            <a:avLst/>
            <a:gdLst>
              <a:gd name="connsiteX0" fmla="*/ 2228127 w 4456254"/>
              <a:gd name="connsiteY0" fmla="*/ 0 h 4456254"/>
              <a:gd name="connsiteX1" fmla="*/ 4456254 w 4456254"/>
              <a:gd name="connsiteY1" fmla="*/ 2228127 h 4456254"/>
              <a:gd name="connsiteX2" fmla="*/ 2228127 w 4456254"/>
              <a:gd name="connsiteY2" fmla="*/ 4456254 h 4456254"/>
              <a:gd name="connsiteX3" fmla="*/ 0 w 4456254"/>
              <a:gd name="connsiteY3" fmla="*/ 2228127 h 4456254"/>
              <a:gd name="connsiteX4" fmla="*/ 2228127 w 4456254"/>
              <a:gd name="connsiteY4" fmla="*/ 0 h 4456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6254" h="4456254">
                <a:moveTo>
                  <a:pt x="2228127" y="0"/>
                </a:moveTo>
                <a:cubicBezTo>
                  <a:pt x="3458688" y="0"/>
                  <a:pt x="4456254" y="997566"/>
                  <a:pt x="4456254" y="2228127"/>
                </a:cubicBezTo>
                <a:cubicBezTo>
                  <a:pt x="4456254" y="3458688"/>
                  <a:pt x="3458688" y="4456254"/>
                  <a:pt x="2228127" y="4456254"/>
                </a:cubicBezTo>
                <a:cubicBezTo>
                  <a:pt x="997566" y="4456254"/>
                  <a:pt x="0" y="3458688"/>
                  <a:pt x="0" y="2228127"/>
                </a:cubicBezTo>
                <a:cubicBezTo>
                  <a:pt x="0" y="997566"/>
                  <a:pt x="997566" y="0"/>
                  <a:pt x="222812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949170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8222DF6D-FFD5-C44B-839C-E60C19F98B94}"/>
              </a:ext>
            </a:extLst>
          </p:cNvPr>
          <p:cNvSpPr/>
          <p:nvPr userDrawn="1"/>
        </p:nvSpPr>
        <p:spPr>
          <a:xfrm>
            <a:off x="1" y="0"/>
            <a:ext cx="5516619" cy="6858000"/>
          </a:xfrm>
          <a:custGeom>
            <a:avLst/>
            <a:gdLst>
              <a:gd name="connsiteX0" fmla="*/ 0 w 5516619"/>
              <a:gd name="connsiteY0" fmla="*/ 0 h 6858000"/>
              <a:gd name="connsiteX1" fmla="*/ 5506119 w 5516619"/>
              <a:gd name="connsiteY1" fmla="*/ 0 h 6858000"/>
              <a:gd name="connsiteX2" fmla="*/ 5516049 w 5516619"/>
              <a:gd name="connsiteY2" fmla="*/ 227743 h 6858000"/>
              <a:gd name="connsiteX3" fmla="*/ 5510434 w 5516619"/>
              <a:gd name="connsiteY3" fmla="*/ 589764 h 6858000"/>
              <a:gd name="connsiteX4" fmla="*/ 3849720 w 5516619"/>
              <a:gd name="connsiteY4" fmla="*/ 4764370 h 6858000"/>
              <a:gd name="connsiteX5" fmla="*/ 3287595 w 5516619"/>
              <a:gd name="connsiteY5" fmla="*/ 6716835 h 6858000"/>
              <a:gd name="connsiteX6" fmla="*/ 3181955 w 5516619"/>
              <a:gd name="connsiteY6" fmla="*/ 6858000 h 6858000"/>
              <a:gd name="connsiteX7" fmla="*/ 0 w 55166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16619" h="6858000">
                <a:moveTo>
                  <a:pt x="0" y="0"/>
                </a:moveTo>
                <a:lnTo>
                  <a:pt x="5506119" y="0"/>
                </a:lnTo>
                <a:lnTo>
                  <a:pt x="5516049" y="227743"/>
                </a:lnTo>
                <a:cubicBezTo>
                  <a:pt x="5517662" y="344576"/>
                  <a:pt x="5515873" y="465209"/>
                  <a:pt x="5510434" y="589764"/>
                </a:cubicBezTo>
                <a:cubicBezTo>
                  <a:pt x="5431587" y="2395319"/>
                  <a:pt x="3963786" y="2152333"/>
                  <a:pt x="3849720" y="4764370"/>
                </a:cubicBezTo>
                <a:cubicBezTo>
                  <a:pt x="3809408" y="5687493"/>
                  <a:pt x="3568997" y="6305553"/>
                  <a:pt x="3287595" y="6716835"/>
                </a:cubicBezTo>
                <a:lnTo>
                  <a:pt x="318195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50800" dist="254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EG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4420010-ED41-9548-B0AB-E04CE8D5FE03}"/>
              </a:ext>
            </a:extLst>
          </p:cNvPr>
          <p:cNvSpPr/>
          <p:nvPr userDrawn="1"/>
        </p:nvSpPr>
        <p:spPr>
          <a:xfrm rot="10950029" flipV="1">
            <a:off x="-89172" y="-113686"/>
            <a:ext cx="5174692" cy="7074881"/>
          </a:xfrm>
          <a:custGeom>
            <a:avLst/>
            <a:gdLst>
              <a:gd name="connsiteX0" fmla="*/ 5174692 w 5174692"/>
              <a:gd name="connsiteY0" fmla="*/ 223411 h 7074881"/>
              <a:gd name="connsiteX1" fmla="*/ 58737 w 5174692"/>
              <a:gd name="connsiteY1" fmla="*/ 0 h 7074881"/>
              <a:gd name="connsiteX2" fmla="*/ 37051 w 5174692"/>
              <a:gd name="connsiteY2" fmla="*/ 158175 h 7074881"/>
              <a:gd name="connsiteX3" fmla="*/ 0 w 5174692"/>
              <a:gd name="connsiteY3" fmla="*/ 824016 h 7074881"/>
              <a:gd name="connsiteX4" fmla="*/ 1376371 w 5174692"/>
              <a:gd name="connsiteY4" fmla="*/ 4859056 h 7074881"/>
              <a:gd name="connsiteX5" fmla="*/ 1927838 w 5174692"/>
              <a:gd name="connsiteY5" fmla="*/ 6898137 h 7074881"/>
              <a:gd name="connsiteX6" fmla="*/ 1968053 w 5174692"/>
              <a:gd name="connsiteY6" fmla="*/ 6947915 h 7074881"/>
              <a:gd name="connsiteX7" fmla="*/ 4875493 w 5174692"/>
              <a:gd name="connsiteY7" fmla="*/ 7074881 h 7074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74692" h="7074881">
                <a:moveTo>
                  <a:pt x="5174692" y="223411"/>
                </a:moveTo>
                <a:lnTo>
                  <a:pt x="58737" y="0"/>
                </a:lnTo>
                <a:lnTo>
                  <a:pt x="37051" y="158175"/>
                </a:lnTo>
                <a:cubicBezTo>
                  <a:pt x="12958" y="365283"/>
                  <a:pt x="0" y="586894"/>
                  <a:pt x="0" y="824016"/>
                </a:cubicBezTo>
                <a:cubicBezTo>
                  <a:pt x="0" y="2542678"/>
                  <a:pt x="1376371" y="2372723"/>
                  <a:pt x="1376371" y="4859056"/>
                </a:cubicBezTo>
                <a:cubicBezTo>
                  <a:pt x="1376371" y="5863281"/>
                  <a:pt x="1635885" y="6499798"/>
                  <a:pt x="1927838" y="6898137"/>
                </a:cubicBezTo>
                <a:lnTo>
                  <a:pt x="1968053" y="6947915"/>
                </a:lnTo>
                <a:lnTo>
                  <a:pt x="4875493" y="707488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50800" dist="254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EG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013F9D-38F2-BA4A-8B85-C6E3F28F06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4942390" cy="6882068"/>
          </a:xfrm>
          <a:custGeom>
            <a:avLst/>
            <a:gdLst>
              <a:gd name="connsiteX0" fmla="*/ 0 w 4942390"/>
              <a:gd name="connsiteY0" fmla="*/ 0 h 6882068"/>
              <a:gd name="connsiteX1" fmla="*/ 4839198 w 4942390"/>
              <a:gd name="connsiteY1" fmla="*/ 0 h 6882068"/>
              <a:gd name="connsiteX2" fmla="*/ 4881065 w 4942390"/>
              <a:gd name="connsiteY2" fmla="*/ 207895 h 6882068"/>
              <a:gd name="connsiteX3" fmla="*/ 4942390 w 4942390"/>
              <a:gd name="connsiteY3" fmla="*/ 973022 h 6882068"/>
              <a:gd name="connsiteX4" fmla="*/ 3639593 w 4942390"/>
              <a:gd name="connsiteY4" fmla="*/ 4529221 h 6882068"/>
              <a:gd name="connsiteX5" fmla="*/ 2356242 w 4942390"/>
              <a:gd name="connsiteY5" fmla="*/ 6882068 h 6882068"/>
              <a:gd name="connsiteX6" fmla="*/ 2310489 w 4942390"/>
              <a:gd name="connsiteY6" fmla="*/ 6882068 h 6882068"/>
              <a:gd name="connsiteX7" fmla="*/ 2148069 w 4942390"/>
              <a:gd name="connsiteY7" fmla="*/ 6882068 h 6882068"/>
              <a:gd name="connsiteX8" fmla="*/ 0 w 4942390"/>
              <a:gd name="connsiteY8" fmla="*/ 6882068 h 6882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42390" h="6882068">
                <a:moveTo>
                  <a:pt x="0" y="0"/>
                </a:moveTo>
                <a:lnTo>
                  <a:pt x="4839198" y="0"/>
                </a:lnTo>
                <a:lnTo>
                  <a:pt x="4881065" y="207895"/>
                </a:lnTo>
                <a:cubicBezTo>
                  <a:pt x="4920585" y="440039"/>
                  <a:pt x="4942390" y="694379"/>
                  <a:pt x="4942390" y="973022"/>
                </a:cubicBezTo>
                <a:cubicBezTo>
                  <a:pt x="4942390" y="2487730"/>
                  <a:pt x="3639593" y="2337943"/>
                  <a:pt x="3639593" y="4529221"/>
                </a:cubicBezTo>
                <a:cubicBezTo>
                  <a:pt x="3639593" y="6552199"/>
                  <a:pt x="2356242" y="6882068"/>
                  <a:pt x="2356242" y="6882068"/>
                </a:cubicBezTo>
                <a:lnTo>
                  <a:pt x="2310489" y="6882068"/>
                </a:lnTo>
                <a:lnTo>
                  <a:pt x="2148069" y="6882068"/>
                </a:lnTo>
                <a:lnTo>
                  <a:pt x="0" y="68820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40573239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7682A90-68B6-634E-8445-3EE872BF03B0}"/>
              </a:ext>
            </a:extLst>
          </p:cNvPr>
          <p:cNvSpPr/>
          <p:nvPr userDrawn="1"/>
        </p:nvSpPr>
        <p:spPr>
          <a:xfrm>
            <a:off x="9109276" y="0"/>
            <a:ext cx="3082724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E75C621-A628-0840-8EAC-2FEB6D1FD8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17507" y="595116"/>
            <a:ext cx="4463922" cy="5667768"/>
          </a:xfrm>
          <a:custGeom>
            <a:avLst/>
            <a:gdLst>
              <a:gd name="connsiteX0" fmla="*/ 89368 w 4463922"/>
              <a:gd name="connsiteY0" fmla="*/ 0 h 5667768"/>
              <a:gd name="connsiteX1" fmla="*/ 4374554 w 4463922"/>
              <a:gd name="connsiteY1" fmla="*/ 0 h 5667768"/>
              <a:gd name="connsiteX2" fmla="*/ 4463922 w 4463922"/>
              <a:gd name="connsiteY2" fmla="*/ 89368 h 5667768"/>
              <a:gd name="connsiteX3" fmla="*/ 4463922 w 4463922"/>
              <a:gd name="connsiteY3" fmla="*/ 5578400 h 5667768"/>
              <a:gd name="connsiteX4" fmla="*/ 4374554 w 4463922"/>
              <a:gd name="connsiteY4" fmla="*/ 5667768 h 5667768"/>
              <a:gd name="connsiteX5" fmla="*/ 89368 w 4463922"/>
              <a:gd name="connsiteY5" fmla="*/ 5667768 h 5667768"/>
              <a:gd name="connsiteX6" fmla="*/ 0 w 4463922"/>
              <a:gd name="connsiteY6" fmla="*/ 5578400 h 5667768"/>
              <a:gd name="connsiteX7" fmla="*/ 0 w 4463922"/>
              <a:gd name="connsiteY7" fmla="*/ 89368 h 5667768"/>
              <a:gd name="connsiteX8" fmla="*/ 89368 w 4463922"/>
              <a:gd name="connsiteY8" fmla="*/ 0 h 5667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63922" h="5667768">
                <a:moveTo>
                  <a:pt x="89368" y="0"/>
                </a:moveTo>
                <a:lnTo>
                  <a:pt x="4374554" y="0"/>
                </a:lnTo>
                <a:cubicBezTo>
                  <a:pt x="4423911" y="0"/>
                  <a:pt x="4463922" y="40011"/>
                  <a:pt x="4463922" y="89368"/>
                </a:cubicBezTo>
                <a:lnTo>
                  <a:pt x="4463922" y="5578400"/>
                </a:lnTo>
                <a:cubicBezTo>
                  <a:pt x="4463922" y="5627757"/>
                  <a:pt x="4423911" y="5667768"/>
                  <a:pt x="4374554" y="5667768"/>
                </a:cubicBezTo>
                <a:lnTo>
                  <a:pt x="89368" y="5667768"/>
                </a:lnTo>
                <a:cubicBezTo>
                  <a:pt x="40011" y="5667768"/>
                  <a:pt x="0" y="5627757"/>
                  <a:pt x="0" y="5578400"/>
                </a:cubicBezTo>
                <a:lnTo>
                  <a:pt x="0" y="89368"/>
                </a:lnTo>
                <a:cubicBezTo>
                  <a:pt x="0" y="40011"/>
                  <a:pt x="40011" y="0"/>
                  <a:pt x="8936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344106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9750E1B-2A57-F24B-B364-EC701013CC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27761" y="3150291"/>
            <a:ext cx="1456484" cy="1250224"/>
          </a:xfrm>
          <a:custGeom>
            <a:avLst/>
            <a:gdLst>
              <a:gd name="connsiteX0" fmla="*/ 312556 w 1456484"/>
              <a:gd name="connsiteY0" fmla="*/ 0 h 1250224"/>
              <a:gd name="connsiteX1" fmla="*/ 1143928 w 1456484"/>
              <a:gd name="connsiteY1" fmla="*/ 0 h 1250224"/>
              <a:gd name="connsiteX2" fmla="*/ 1456484 w 1456484"/>
              <a:gd name="connsiteY2" fmla="*/ 625112 h 1250224"/>
              <a:gd name="connsiteX3" fmla="*/ 1143928 w 1456484"/>
              <a:gd name="connsiteY3" fmla="*/ 1250224 h 1250224"/>
              <a:gd name="connsiteX4" fmla="*/ 312556 w 1456484"/>
              <a:gd name="connsiteY4" fmla="*/ 1250224 h 1250224"/>
              <a:gd name="connsiteX5" fmla="*/ 0 w 1456484"/>
              <a:gd name="connsiteY5" fmla="*/ 625112 h 1250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6484" h="1250224">
                <a:moveTo>
                  <a:pt x="312556" y="0"/>
                </a:moveTo>
                <a:lnTo>
                  <a:pt x="1143928" y="0"/>
                </a:lnTo>
                <a:lnTo>
                  <a:pt x="1456484" y="625112"/>
                </a:lnTo>
                <a:lnTo>
                  <a:pt x="1143928" y="1250224"/>
                </a:lnTo>
                <a:lnTo>
                  <a:pt x="312556" y="1250224"/>
                </a:lnTo>
                <a:lnTo>
                  <a:pt x="0" y="62511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EG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BD566B1-2190-2E40-A791-B66F53E9ED7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99293" y="1777884"/>
            <a:ext cx="1456484" cy="1250224"/>
          </a:xfrm>
          <a:custGeom>
            <a:avLst/>
            <a:gdLst>
              <a:gd name="connsiteX0" fmla="*/ 312556 w 1456484"/>
              <a:gd name="connsiteY0" fmla="*/ 0 h 1250224"/>
              <a:gd name="connsiteX1" fmla="*/ 1143928 w 1456484"/>
              <a:gd name="connsiteY1" fmla="*/ 0 h 1250224"/>
              <a:gd name="connsiteX2" fmla="*/ 1456484 w 1456484"/>
              <a:gd name="connsiteY2" fmla="*/ 625112 h 1250224"/>
              <a:gd name="connsiteX3" fmla="*/ 1143928 w 1456484"/>
              <a:gd name="connsiteY3" fmla="*/ 1250224 h 1250224"/>
              <a:gd name="connsiteX4" fmla="*/ 312556 w 1456484"/>
              <a:gd name="connsiteY4" fmla="*/ 1250224 h 1250224"/>
              <a:gd name="connsiteX5" fmla="*/ 0 w 1456484"/>
              <a:gd name="connsiteY5" fmla="*/ 625112 h 1250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6484" h="1250224">
                <a:moveTo>
                  <a:pt x="312556" y="0"/>
                </a:moveTo>
                <a:lnTo>
                  <a:pt x="1143928" y="0"/>
                </a:lnTo>
                <a:lnTo>
                  <a:pt x="1456484" y="625112"/>
                </a:lnTo>
                <a:lnTo>
                  <a:pt x="1143928" y="1250224"/>
                </a:lnTo>
                <a:lnTo>
                  <a:pt x="312556" y="1250224"/>
                </a:lnTo>
                <a:lnTo>
                  <a:pt x="0" y="62511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EG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17EB229-9710-2344-B705-3DEAD2937D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040835" y="3827909"/>
            <a:ext cx="1456484" cy="1250224"/>
          </a:xfrm>
          <a:custGeom>
            <a:avLst/>
            <a:gdLst>
              <a:gd name="connsiteX0" fmla="*/ 312556 w 1456484"/>
              <a:gd name="connsiteY0" fmla="*/ 0 h 1250224"/>
              <a:gd name="connsiteX1" fmla="*/ 1143928 w 1456484"/>
              <a:gd name="connsiteY1" fmla="*/ 0 h 1250224"/>
              <a:gd name="connsiteX2" fmla="*/ 1456484 w 1456484"/>
              <a:gd name="connsiteY2" fmla="*/ 625112 h 1250224"/>
              <a:gd name="connsiteX3" fmla="*/ 1143928 w 1456484"/>
              <a:gd name="connsiteY3" fmla="*/ 1250224 h 1250224"/>
              <a:gd name="connsiteX4" fmla="*/ 312556 w 1456484"/>
              <a:gd name="connsiteY4" fmla="*/ 1250224 h 1250224"/>
              <a:gd name="connsiteX5" fmla="*/ 0 w 1456484"/>
              <a:gd name="connsiteY5" fmla="*/ 625112 h 1250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6484" h="1250224">
                <a:moveTo>
                  <a:pt x="312556" y="0"/>
                </a:moveTo>
                <a:lnTo>
                  <a:pt x="1143928" y="0"/>
                </a:lnTo>
                <a:lnTo>
                  <a:pt x="1456484" y="625112"/>
                </a:lnTo>
                <a:lnTo>
                  <a:pt x="1143928" y="1250224"/>
                </a:lnTo>
                <a:lnTo>
                  <a:pt x="312556" y="1250224"/>
                </a:lnTo>
                <a:lnTo>
                  <a:pt x="0" y="62511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EG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DD3D26-20D0-4848-AC27-CF8D2A1CF8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87509" y="3152273"/>
            <a:ext cx="1456484" cy="1250224"/>
          </a:xfrm>
          <a:custGeom>
            <a:avLst/>
            <a:gdLst>
              <a:gd name="connsiteX0" fmla="*/ 312556 w 1456484"/>
              <a:gd name="connsiteY0" fmla="*/ 0 h 1250224"/>
              <a:gd name="connsiteX1" fmla="*/ 1143928 w 1456484"/>
              <a:gd name="connsiteY1" fmla="*/ 0 h 1250224"/>
              <a:gd name="connsiteX2" fmla="*/ 1456484 w 1456484"/>
              <a:gd name="connsiteY2" fmla="*/ 625112 h 1250224"/>
              <a:gd name="connsiteX3" fmla="*/ 1143928 w 1456484"/>
              <a:gd name="connsiteY3" fmla="*/ 1250224 h 1250224"/>
              <a:gd name="connsiteX4" fmla="*/ 312556 w 1456484"/>
              <a:gd name="connsiteY4" fmla="*/ 1250224 h 1250224"/>
              <a:gd name="connsiteX5" fmla="*/ 0 w 1456484"/>
              <a:gd name="connsiteY5" fmla="*/ 625112 h 1250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6484" h="1250224">
                <a:moveTo>
                  <a:pt x="312556" y="0"/>
                </a:moveTo>
                <a:lnTo>
                  <a:pt x="1143928" y="0"/>
                </a:lnTo>
                <a:lnTo>
                  <a:pt x="1456484" y="625112"/>
                </a:lnTo>
                <a:lnTo>
                  <a:pt x="1143928" y="1250224"/>
                </a:lnTo>
                <a:lnTo>
                  <a:pt x="312556" y="1250224"/>
                </a:lnTo>
                <a:lnTo>
                  <a:pt x="0" y="62511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3877872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2B1ABAF-F7EE-A845-AE5F-219F975ABA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1" y="584200"/>
            <a:ext cx="5508625" cy="2844800"/>
          </a:xfrm>
          <a:prstGeom prst="roundRect">
            <a:avLst>
              <a:gd name="adj" fmla="val 3637"/>
            </a:avLst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EG" dirty="0"/>
          </a:p>
        </p:txBody>
      </p:sp>
    </p:spTree>
    <p:extLst>
      <p:ext uri="{BB962C8B-B14F-4D97-AF65-F5344CB8AC3E}">
        <p14:creationId xmlns:p14="http://schemas.microsoft.com/office/powerpoint/2010/main" val="3164357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1FE0675-5513-7841-8DBA-CEC813C3A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1" y="595116"/>
            <a:ext cx="5508625" cy="5667768"/>
          </a:xfrm>
          <a:custGeom>
            <a:avLst/>
            <a:gdLst>
              <a:gd name="connsiteX0" fmla="*/ 166030 w 5508625"/>
              <a:gd name="connsiteY0" fmla="*/ 0 h 5667768"/>
              <a:gd name="connsiteX1" fmla="*/ 5342595 w 5508625"/>
              <a:gd name="connsiteY1" fmla="*/ 0 h 5667768"/>
              <a:gd name="connsiteX2" fmla="*/ 5508625 w 5508625"/>
              <a:gd name="connsiteY2" fmla="*/ 166030 h 5667768"/>
              <a:gd name="connsiteX3" fmla="*/ 5508625 w 5508625"/>
              <a:gd name="connsiteY3" fmla="*/ 5501738 h 5667768"/>
              <a:gd name="connsiteX4" fmla="*/ 5342595 w 5508625"/>
              <a:gd name="connsiteY4" fmla="*/ 5667768 h 5667768"/>
              <a:gd name="connsiteX5" fmla="*/ 166030 w 5508625"/>
              <a:gd name="connsiteY5" fmla="*/ 5667768 h 5667768"/>
              <a:gd name="connsiteX6" fmla="*/ 0 w 5508625"/>
              <a:gd name="connsiteY6" fmla="*/ 5501738 h 5667768"/>
              <a:gd name="connsiteX7" fmla="*/ 0 w 5508625"/>
              <a:gd name="connsiteY7" fmla="*/ 166030 h 5667768"/>
              <a:gd name="connsiteX8" fmla="*/ 166030 w 5508625"/>
              <a:gd name="connsiteY8" fmla="*/ 0 h 5667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08625" h="5667768">
                <a:moveTo>
                  <a:pt x="166030" y="0"/>
                </a:moveTo>
                <a:lnTo>
                  <a:pt x="5342595" y="0"/>
                </a:lnTo>
                <a:cubicBezTo>
                  <a:pt x="5434291" y="0"/>
                  <a:pt x="5508625" y="74334"/>
                  <a:pt x="5508625" y="166030"/>
                </a:cubicBezTo>
                <a:lnTo>
                  <a:pt x="5508625" y="5501738"/>
                </a:lnTo>
                <a:cubicBezTo>
                  <a:pt x="5508625" y="5593434"/>
                  <a:pt x="5434291" y="5667768"/>
                  <a:pt x="5342595" y="5667768"/>
                </a:cubicBezTo>
                <a:lnTo>
                  <a:pt x="166030" y="5667768"/>
                </a:lnTo>
                <a:cubicBezTo>
                  <a:pt x="74334" y="5667768"/>
                  <a:pt x="0" y="5593434"/>
                  <a:pt x="0" y="5501738"/>
                </a:cubicBezTo>
                <a:lnTo>
                  <a:pt x="0" y="166030"/>
                </a:lnTo>
                <a:cubicBezTo>
                  <a:pt x="0" y="74334"/>
                  <a:pt x="74334" y="0"/>
                  <a:pt x="16603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6239084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4248B13-B815-8543-A3FB-21812634D1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7375" y="595116"/>
            <a:ext cx="5508625" cy="5667768"/>
          </a:xfrm>
          <a:custGeom>
            <a:avLst/>
            <a:gdLst>
              <a:gd name="connsiteX0" fmla="*/ 166030 w 5508625"/>
              <a:gd name="connsiteY0" fmla="*/ 0 h 5667768"/>
              <a:gd name="connsiteX1" fmla="*/ 5342595 w 5508625"/>
              <a:gd name="connsiteY1" fmla="*/ 0 h 5667768"/>
              <a:gd name="connsiteX2" fmla="*/ 5508625 w 5508625"/>
              <a:gd name="connsiteY2" fmla="*/ 166030 h 5667768"/>
              <a:gd name="connsiteX3" fmla="*/ 5508625 w 5508625"/>
              <a:gd name="connsiteY3" fmla="*/ 5501738 h 5667768"/>
              <a:gd name="connsiteX4" fmla="*/ 5342595 w 5508625"/>
              <a:gd name="connsiteY4" fmla="*/ 5667768 h 5667768"/>
              <a:gd name="connsiteX5" fmla="*/ 166030 w 5508625"/>
              <a:gd name="connsiteY5" fmla="*/ 5667768 h 5667768"/>
              <a:gd name="connsiteX6" fmla="*/ 0 w 5508625"/>
              <a:gd name="connsiteY6" fmla="*/ 5501738 h 5667768"/>
              <a:gd name="connsiteX7" fmla="*/ 0 w 5508625"/>
              <a:gd name="connsiteY7" fmla="*/ 166030 h 5667768"/>
              <a:gd name="connsiteX8" fmla="*/ 166030 w 5508625"/>
              <a:gd name="connsiteY8" fmla="*/ 0 h 5667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08625" h="5667768">
                <a:moveTo>
                  <a:pt x="166030" y="0"/>
                </a:moveTo>
                <a:lnTo>
                  <a:pt x="5342595" y="0"/>
                </a:lnTo>
                <a:cubicBezTo>
                  <a:pt x="5434291" y="0"/>
                  <a:pt x="5508625" y="74334"/>
                  <a:pt x="5508625" y="166030"/>
                </a:cubicBezTo>
                <a:lnTo>
                  <a:pt x="5508625" y="5501738"/>
                </a:lnTo>
                <a:cubicBezTo>
                  <a:pt x="5508625" y="5593434"/>
                  <a:pt x="5434291" y="5667768"/>
                  <a:pt x="5342595" y="5667768"/>
                </a:cubicBezTo>
                <a:lnTo>
                  <a:pt x="166030" y="5667768"/>
                </a:lnTo>
                <a:cubicBezTo>
                  <a:pt x="74334" y="5667768"/>
                  <a:pt x="0" y="5593434"/>
                  <a:pt x="0" y="5501738"/>
                </a:cubicBezTo>
                <a:lnTo>
                  <a:pt x="0" y="166030"/>
                </a:lnTo>
                <a:cubicBezTo>
                  <a:pt x="0" y="74334"/>
                  <a:pt x="74334" y="0"/>
                  <a:pt x="16603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3137444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54C09C8-C6EE-E041-8433-0C4ED009BF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99875" y="0"/>
            <a:ext cx="2496065" cy="1720880"/>
          </a:xfrm>
          <a:custGeom>
            <a:avLst/>
            <a:gdLst>
              <a:gd name="connsiteX0" fmla="*/ 0 w 2496065"/>
              <a:gd name="connsiteY0" fmla="*/ 0 h 1720880"/>
              <a:gd name="connsiteX1" fmla="*/ 2496065 w 2496065"/>
              <a:gd name="connsiteY1" fmla="*/ 0 h 1720880"/>
              <a:gd name="connsiteX2" fmla="*/ 2496065 w 2496065"/>
              <a:gd name="connsiteY2" fmla="*/ 1720880 h 1720880"/>
              <a:gd name="connsiteX3" fmla="*/ 0 w 2496065"/>
              <a:gd name="connsiteY3" fmla="*/ 1720880 h 172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6065" h="1720880">
                <a:moveTo>
                  <a:pt x="0" y="0"/>
                </a:moveTo>
                <a:lnTo>
                  <a:pt x="2496065" y="0"/>
                </a:lnTo>
                <a:lnTo>
                  <a:pt x="2496065" y="1720880"/>
                </a:lnTo>
                <a:lnTo>
                  <a:pt x="0" y="172088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EG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1966618-B0D0-424A-AEE3-F3E105782FF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695936" y="1712373"/>
            <a:ext cx="2496065" cy="1720880"/>
          </a:xfrm>
          <a:custGeom>
            <a:avLst/>
            <a:gdLst>
              <a:gd name="connsiteX0" fmla="*/ 0 w 2496065"/>
              <a:gd name="connsiteY0" fmla="*/ 0 h 1720880"/>
              <a:gd name="connsiteX1" fmla="*/ 2496065 w 2496065"/>
              <a:gd name="connsiteY1" fmla="*/ 0 h 1720880"/>
              <a:gd name="connsiteX2" fmla="*/ 2496065 w 2496065"/>
              <a:gd name="connsiteY2" fmla="*/ 1720880 h 1720880"/>
              <a:gd name="connsiteX3" fmla="*/ 0 w 2496065"/>
              <a:gd name="connsiteY3" fmla="*/ 1720880 h 172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6065" h="1720880">
                <a:moveTo>
                  <a:pt x="0" y="0"/>
                </a:moveTo>
                <a:lnTo>
                  <a:pt x="2496065" y="0"/>
                </a:lnTo>
                <a:lnTo>
                  <a:pt x="2496065" y="1720880"/>
                </a:lnTo>
                <a:lnTo>
                  <a:pt x="0" y="172088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EG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669CD55-E822-D348-B0BB-CB1F77B25D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99875" y="3424746"/>
            <a:ext cx="2496065" cy="1720880"/>
          </a:xfrm>
          <a:custGeom>
            <a:avLst/>
            <a:gdLst>
              <a:gd name="connsiteX0" fmla="*/ 0 w 2496065"/>
              <a:gd name="connsiteY0" fmla="*/ 0 h 1720880"/>
              <a:gd name="connsiteX1" fmla="*/ 2496065 w 2496065"/>
              <a:gd name="connsiteY1" fmla="*/ 0 h 1720880"/>
              <a:gd name="connsiteX2" fmla="*/ 2496065 w 2496065"/>
              <a:gd name="connsiteY2" fmla="*/ 1720880 h 1720880"/>
              <a:gd name="connsiteX3" fmla="*/ 0 w 2496065"/>
              <a:gd name="connsiteY3" fmla="*/ 1720880 h 172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6065" h="1720880">
                <a:moveTo>
                  <a:pt x="0" y="0"/>
                </a:moveTo>
                <a:lnTo>
                  <a:pt x="2496065" y="0"/>
                </a:lnTo>
                <a:lnTo>
                  <a:pt x="2496065" y="1720880"/>
                </a:lnTo>
                <a:lnTo>
                  <a:pt x="0" y="172088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EG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073770C-FB4D-1B4F-88CA-7715567859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95936" y="5137120"/>
            <a:ext cx="2496065" cy="1720880"/>
          </a:xfrm>
          <a:custGeom>
            <a:avLst/>
            <a:gdLst>
              <a:gd name="connsiteX0" fmla="*/ 0 w 2496065"/>
              <a:gd name="connsiteY0" fmla="*/ 0 h 1720880"/>
              <a:gd name="connsiteX1" fmla="*/ 2496065 w 2496065"/>
              <a:gd name="connsiteY1" fmla="*/ 0 h 1720880"/>
              <a:gd name="connsiteX2" fmla="*/ 2496065 w 2496065"/>
              <a:gd name="connsiteY2" fmla="*/ 1720880 h 1720880"/>
              <a:gd name="connsiteX3" fmla="*/ 0 w 2496065"/>
              <a:gd name="connsiteY3" fmla="*/ 1720880 h 172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6065" h="1720880">
                <a:moveTo>
                  <a:pt x="0" y="0"/>
                </a:moveTo>
                <a:lnTo>
                  <a:pt x="2496065" y="0"/>
                </a:lnTo>
                <a:lnTo>
                  <a:pt x="2496065" y="1720880"/>
                </a:lnTo>
                <a:lnTo>
                  <a:pt x="0" y="172088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257042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195B8C79-5435-004E-9975-6AE6E094A6C0}"/>
              </a:ext>
            </a:extLst>
          </p:cNvPr>
          <p:cNvSpPr/>
          <p:nvPr userDrawn="1"/>
        </p:nvSpPr>
        <p:spPr>
          <a:xfrm>
            <a:off x="1" y="-1333"/>
            <a:ext cx="3869371" cy="6859333"/>
          </a:xfrm>
          <a:custGeom>
            <a:avLst/>
            <a:gdLst>
              <a:gd name="connsiteX0" fmla="*/ 0 w 3869371"/>
              <a:gd name="connsiteY0" fmla="*/ 0 h 6859333"/>
              <a:gd name="connsiteX1" fmla="*/ 492373 w 3869371"/>
              <a:gd name="connsiteY1" fmla="*/ 0 h 6859333"/>
              <a:gd name="connsiteX2" fmla="*/ 1960089 w 3869371"/>
              <a:gd name="connsiteY2" fmla="*/ 0 h 6859333"/>
              <a:gd name="connsiteX3" fmla="*/ 2071067 w 3869371"/>
              <a:gd name="connsiteY3" fmla="*/ 0 h 6859333"/>
              <a:gd name="connsiteX4" fmla="*/ 2174229 w 3869371"/>
              <a:gd name="connsiteY4" fmla="*/ 0 h 6859333"/>
              <a:gd name="connsiteX5" fmla="*/ 3869371 w 3869371"/>
              <a:gd name="connsiteY5" fmla="*/ 2399496 h 6859333"/>
              <a:gd name="connsiteX6" fmla="*/ 2979207 w 3869371"/>
              <a:gd name="connsiteY6" fmla="*/ 5083529 h 6859333"/>
              <a:gd name="connsiteX7" fmla="*/ 2102328 w 3869371"/>
              <a:gd name="connsiteY7" fmla="*/ 6859333 h 6859333"/>
              <a:gd name="connsiteX8" fmla="*/ 2071067 w 3869371"/>
              <a:gd name="connsiteY8" fmla="*/ 6859333 h 6859333"/>
              <a:gd name="connsiteX9" fmla="*/ 1960089 w 3869371"/>
              <a:gd name="connsiteY9" fmla="*/ 6859333 h 6859333"/>
              <a:gd name="connsiteX10" fmla="*/ 492373 w 3869371"/>
              <a:gd name="connsiteY10" fmla="*/ 6859333 h 6859333"/>
              <a:gd name="connsiteX11" fmla="*/ 0 w 3869371"/>
              <a:gd name="connsiteY11" fmla="*/ 6859333 h 685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69371" h="6859333">
                <a:moveTo>
                  <a:pt x="0" y="0"/>
                </a:moveTo>
                <a:lnTo>
                  <a:pt x="492373" y="0"/>
                </a:lnTo>
                <a:lnTo>
                  <a:pt x="1960089" y="0"/>
                </a:lnTo>
                <a:lnTo>
                  <a:pt x="2071067" y="0"/>
                </a:lnTo>
                <a:lnTo>
                  <a:pt x="2174229" y="0"/>
                </a:lnTo>
                <a:cubicBezTo>
                  <a:pt x="2174229" y="0"/>
                  <a:pt x="3869371" y="156240"/>
                  <a:pt x="3869371" y="2399496"/>
                </a:cubicBezTo>
                <a:cubicBezTo>
                  <a:pt x="3869371" y="3542717"/>
                  <a:pt x="2979207" y="3429666"/>
                  <a:pt x="2979207" y="5083529"/>
                </a:cubicBezTo>
                <a:cubicBezTo>
                  <a:pt x="2979207" y="6610365"/>
                  <a:pt x="2102328" y="6859333"/>
                  <a:pt x="2102328" y="6859333"/>
                </a:cubicBezTo>
                <a:lnTo>
                  <a:pt x="2071067" y="6859333"/>
                </a:lnTo>
                <a:lnTo>
                  <a:pt x="1960089" y="6859333"/>
                </a:lnTo>
                <a:lnTo>
                  <a:pt x="492373" y="6859333"/>
                </a:lnTo>
                <a:lnTo>
                  <a:pt x="0" y="685933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41461" dist="76200" algn="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EG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38A46DD-23F5-0049-93AC-33E788EC54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584200"/>
            <a:ext cx="4405745" cy="6273800"/>
          </a:xfrm>
          <a:custGeom>
            <a:avLst/>
            <a:gdLst>
              <a:gd name="connsiteX0" fmla="*/ 0 w 3966357"/>
              <a:gd name="connsiteY0" fmla="*/ 0 h 6273800"/>
              <a:gd name="connsiteX1" fmla="*/ 3966357 w 3966357"/>
              <a:gd name="connsiteY1" fmla="*/ 0 h 6273800"/>
              <a:gd name="connsiteX2" fmla="*/ 3966357 w 3966357"/>
              <a:gd name="connsiteY2" fmla="*/ 6273800 h 6273800"/>
              <a:gd name="connsiteX3" fmla="*/ 0 w 3966357"/>
              <a:gd name="connsiteY3" fmla="*/ 6273800 h 627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6357" h="6273800">
                <a:moveTo>
                  <a:pt x="0" y="0"/>
                </a:moveTo>
                <a:lnTo>
                  <a:pt x="3966357" y="0"/>
                </a:lnTo>
                <a:lnTo>
                  <a:pt x="3966357" y="6273800"/>
                </a:lnTo>
                <a:lnTo>
                  <a:pt x="0" y="62738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41795288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AFDF45E-0AB2-F948-9DDD-262B3BF8A5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864427"/>
            <a:ext cx="12192000" cy="3246193"/>
          </a:xfrm>
          <a:custGeom>
            <a:avLst/>
            <a:gdLst>
              <a:gd name="connsiteX0" fmla="*/ 0 w 12192000"/>
              <a:gd name="connsiteY0" fmla="*/ 0 h 3246193"/>
              <a:gd name="connsiteX1" fmla="*/ 12192000 w 12192000"/>
              <a:gd name="connsiteY1" fmla="*/ 0 h 3246193"/>
              <a:gd name="connsiteX2" fmla="*/ 12192000 w 12192000"/>
              <a:gd name="connsiteY2" fmla="*/ 3246193 h 3246193"/>
              <a:gd name="connsiteX3" fmla="*/ 0 w 12192000"/>
              <a:gd name="connsiteY3" fmla="*/ 3246193 h 3246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246193">
                <a:moveTo>
                  <a:pt x="0" y="0"/>
                </a:moveTo>
                <a:lnTo>
                  <a:pt x="12192000" y="0"/>
                </a:lnTo>
                <a:lnTo>
                  <a:pt x="12192000" y="3246193"/>
                </a:lnTo>
                <a:lnTo>
                  <a:pt x="0" y="324619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945281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AB4D135-E5CF-F049-9735-F28A8AD44F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3332040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9E5BE72-757B-7247-BF1C-63C2C6A4A3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5346" y="3461556"/>
            <a:ext cx="3159399" cy="2678326"/>
          </a:xfrm>
          <a:custGeom>
            <a:avLst/>
            <a:gdLst>
              <a:gd name="connsiteX0" fmla="*/ 136782 w 3159399"/>
              <a:gd name="connsiteY0" fmla="*/ 0 h 2678326"/>
              <a:gd name="connsiteX1" fmla="*/ 3022617 w 3159399"/>
              <a:gd name="connsiteY1" fmla="*/ 0 h 2678326"/>
              <a:gd name="connsiteX2" fmla="*/ 3159399 w 3159399"/>
              <a:gd name="connsiteY2" fmla="*/ 136782 h 2678326"/>
              <a:gd name="connsiteX3" fmla="*/ 3159399 w 3159399"/>
              <a:gd name="connsiteY3" fmla="*/ 2541544 h 2678326"/>
              <a:gd name="connsiteX4" fmla="*/ 3022617 w 3159399"/>
              <a:gd name="connsiteY4" fmla="*/ 2678326 h 2678326"/>
              <a:gd name="connsiteX5" fmla="*/ 136782 w 3159399"/>
              <a:gd name="connsiteY5" fmla="*/ 2678326 h 2678326"/>
              <a:gd name="connsiteX6" fmla="*/ 0 w 3159399"/>
              <a:gd name="connsiteY6" fmla="*/ 2541544 h 2678326"/>
              <a:gd name="connsiteX7" fmla="*/ 0 w 3159399"/>
              <a:gd name="connsiteY7" fmla="*/ 136782 h 2678326"/>
              <a:gd name="connsiteX8" fmla="*/ 136782 w 3159399"/>
              <a:gd name="connsiteY8" fmla="*/ 0 h 2678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59399" h="2678326">
                <a:moveTo>
                  <a:pt x="136782" y="0"/>
                </a:moveTo>
                <a:lnTo>
                  <a:pt x="3022617" y="0"/>
                </a:lnTo>
                <a:cubicBezTo>
                  <a:pt x="3098160" y="0"/>
                  <a:pt x="3159399" y="61239"/>
                  <a:pt x="3159399" y="136782"/>
                </a:cubicBezTo>
                <a:lnTo>
                  <a:pt x="3159399" y="2541544"/>
                </a:lnTo>
                <a:cubicBezTo>
                  <a:pt x="3159399" y="2617087"/>
                  <a:pt x="3098160" y="2678326"/>
                  <a:pt x="3022617" y="2678326"/>
                </a:cubicBezTo>
                <a:lnTo>
                  <a:pt x="136782" y="2678326"/>
                </a:lnTo>
                <a:cubicBezTo>
                  <a:pt x="61239" y="2678326"/>
                  <a:pt x="0" y="2617087"/>
                  <a:pt x="0" y="2541544"/>
                </a:cubicBezTo>
                <a:lnTo>
                  <a:pt x="0" y="136782"/>
                </a:lnTo>
                <a:cubicBezTo>
                  <a:pt x="0" y="61239"/>
                  <a:pt x="61239" y="0"/>
                  <a:pt x="1367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EG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9893948-916F-C54A-97DB-8A1DD4912DF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41768" y="3461557"/>
            <a:ext cx="3708464" cy="2678327"/>
          </a:xfrm>
          <a:custGeom>
            <a:avLst/>
            <a:gdLst>
              <a:gd name="connsiteX0" fmla="*/ 147308 w 3708464"/>
              <a:gd name="connsiteY0" fmla="*/ 0 h 2678327"/>
              <a:gd name="connsiteX1" fmla="*/ 3561156 w 3708464"/>
              <a:gd name="connsiteY1" fmla="*/ 0 h 2678327"/>
              <a:gd name="connsiteX2" fmla="*/ 3708464 w 3708464"/>
              <a:gd name="connsiteY2" fmla="*/ 147308 h 2678327"/>
              <a:gd name="connsiteX3" fmla="*/ 3708464 w 3708464"/>
              <a:gd name="connsiteY3" fmla="*/ 2531019 h 2678327"/>
              <a:gd name="connsiteX4" fmla="*/ 3561156 w 3708464"/>
              <a:gd name="connsiteY4" fmla="*/ 2678327 h 2678327"/>
              <a:gd name="connsiteX5" fmla="*/ 147308 w 3708464"/>
              <a:gd name="connsiteY5" fmla="*/ 2678327 h 2678327"/>
              <a:gd name="connsiteX6" fmla="*/ 0 w 3708464"/>
              <a:gd name="connsiteY6" fmla="*/ 2531019 h 2678327"/>
              <a:gd name="connsiteX7" fmla="*/ 0 w 3708464"/>
              <a:gd name="connsiteY7" fmla="*/ 147308 h 2678327"/>
              <a:gd name="connsiteX8" fmla="*/ 147308 w 3708464"/>
              <a:gd name="connsiteY8" fmla="*/ 0 h 2678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08464" h="2678327">
                <a:moveTo>
                  <a:pt x="147308" y="0"/>
                </a:moveTo>
                <a:lnTo>
                  <a:pt x="3561156" y="0"/>
                </a:lnTo>
                <a:cubicBezTo>
                  <a:pt x="3642512" y="0"/>
                  <a:pt x="3708464" y="65952"/>
                  <a:pt x="3708464" y="147308"/>
                </a:cubicBezTo>
                <a:lnTo>
                  <a:pt x="3708464" y="2531019"/>
                </a:lnTo>
                <a:cubicBezTo>
                  <a:pt x="3708464" y="2612375"/>
                  <a:pt x="3642512" y="2678327"/>
                  <a:pt x="3561156" y="2678327"/>
                </a:cubicBezTo>
                <a:lnTo>
                  <a:pt x="147308" y="2678327"/>
                </a:lnTo>
                <a:cubicBezTo>
                  <a:pt x="65952" y="2678327"/>
                  <a:pt x="0" y="2612375"/>
                  <a:pt x="0" y="2531019"/>
                </a:cubicBezTo>
                <a:lnTo>
                  <a:pt x="0" y="147308"/>
                </a:lnTo>
                <a:cubicBezTo>
                  <a:pt x="0" y="65952"/>
                  <a:pt x="65952" y="0"/>
                  <a:pt x="14730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EG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049C665-FC22-6B49-BA78-E79810F6FF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87256" y="3461556"/>
            <a:ext cx="3159399" cy="2678326"/>
          </a:xfrm>
          <a:custGeom>
            <a:avLst/>
            <a:gdLst>
              <a:gd name="connsiteX0" fmla="*/ 94706 w 3159399"/>
              <a:gd name="connsiteY0" fmla="*/ 0 h 2678326"/>
              <a:gd name="connsiteX1" fmla="*/ 3064693 w 3159399"/>
              <a:gd name="connsiteY1" fmla="*/ 0 h 2678326"/>
              <a:gd name="connsiteX2" fmla="*/ 3159399 w 3159399"/>
              <a:gd name="connsiteY2" fmla="*/ 94706 h 2678326"/>
              <a:gd name="connsiteX3" fmla="*/ 3159399 w 3159399"/>
              <a:gd name="connsiteY3" fmla="*/ 2583620 h 2678326"/>
              <a:gd name="connsiteX4" fmla="*/ 3064693 w 3159399"/>
              <a:gd name="connsiteY4" fmla="*/ 2678326 h 2678326"/>
              <a:gd name="connsiteX5" fmla="*/ 94706 w 3159399"/>
              <a:gd name="connsiteY5" fmla="*/ 2678326 h 2678326"/>
              <a:gd name="connsiteX6" fmla="*/ 0 w 3159399"/>
              <a:gd name="connsiteY6" fmla="*/ 2583620 h 2678326"/>
              <a:gd name="connsiteX7" fmla="*/ 0 w 3159399"/>
              <a:gd name="connsiteY7" fmla="*/ 94706 h 2678326"/>
              <a:gd name="connsiteX8" fmla="*/ 94706 w 3159399"/>
              <a:gd name="connsiteY8" fmla="*/ 0 h 2678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59399" h="2678326">
                <a:moveTo>
                  <a:pt x="94706" y="0"/>
                </a:moveTo>
                <a:lnTo>
                  <a:pt x="3064693" y="0"/>
                </a:lnTo>
                <a:cubicBezTo>
                  <a:pt x="3116998" y="0"/>
                  <a:pt x="3159399" y="42401"/>
                  <a:pt x="3159399" y="94706"/>
                </a:cubicBezTo>
                <a:lnTo>
                  <a:pt x="3159399" y="2583620"/>
                </a:lnTo>
                <a:cubicBezTo>
                  <a:pt x="3159399" y="2635925"/>
                  <a:pt x="3116998" y="2678326"/>
                  <a:pt x="3064693" y="2678326"/>
                </a:cubicBezTo>
                <a:lnTo>
                  <a:pt x="94706" y="2678326"/>
                </a:lnTo>
                <a:cubicBezTo>
                  <a:pt x="42401" y="2678326"/>
                  <a:pt x="0" y="2635925"/>
                  <a:pt x="0" y="2583620"/>
                </a:cubicBezTo>
                <a:lnTo>
                  <a:pt x="0" y="94706"/>
                </a:lnTo>
                <a:cubicBezTo>
                  <a:pt x="0" y="42401"/>
                  <a:pt x="42401" y="0"/>
                  <a:pt x="9470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EG" dirty="0"/>
          </a:p>
        </p:txBody>
      </p:sp>
    </p:spTree>
    <p:extLst>
      <p:ext uri="{BB962C8B-B14F-4D97-AF65-F5344CB8AC3E}">
        <p14:creationId xmlns:p14="http://schemas.microsoft.com/office/powerpoint/2010/main" val="16773639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6CE87B69-A102-D046-89C4-84E0E9D9F011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9087 w 12192000"/>
              <a:gd name="connsiteY1" fmla="*/ 0 h 6857999"/>
              <a:gd name="connsiteX2" fmla="*/ 153196 w 12192000"/>
              <a:gd name="connsiteY2" fmla="*/ 234919 h 6857999"/>
              <a:gd name="connsiteX3" fmla="*/ 786009 w 12192000"/>
              <a:gd name="connsiteY3" fmla="*/ 1018279 h 6857999"/>
              <a:gd name="connsiteX4" fmla="*/ 2445763 w 12192000"/>
              <a:gd name="connsiteY4" fmla="*/ 2122983 h 6857999"/>
              <a:gd name="connsiteX5" fmla="*/ 4718123 w 12192000"/>
              <a:gd name="connsiteY5" fmla="*/ 2608884 h 6857999"/>
              <a:gd name="connsiteX6" fmla="*/ 8222534 w 12192000"/>
              <a:gd name="connsiteY6" fmla="*/ 3196747 h 6857999"/>
              <a:gd name="connsiteX7" fmla="*/ 11152942 w 12192000"/>
              <a:gd name="connsiteY7" fmla="*/ 4696876 h 6857999"/>
              <a:gd name="connsiteX8" fmla="*/ 12142936 w 12192000"/>
              <a:gd name="connsiteY8" fmla="*/ 6565602 h 6857999"/>
              <a:gd name="connsiteX9" fmla="*/ 12192000 w 12192000"/>
              <a:gd name="connsiteY9" fmla="*/ 6857993 h 6857999"/>
              <a:gd name="connsiteX10" fmla="*/ 12192000 w 12192000"/>
              <a:gd name="connsiteY10" fmla="*/ 6857999 h 6857999"/>
              <a:gd name="connsiteX11" fmla="*/ 0 w 12192000"/>
              <a:gd name="connsiteY11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9087" y="0"/>
                </a:lnTo>
                <a:lnTo>
                  <a:pt x="153196" y="234919"/>
                </a:lnTo>
                <a:cubicBezTo>
                  <a:pt x="327463" y="511325"/>
                  <a:pt x="542509" y="774361"/>
                  <a:pt x="786009" y="1018279"/>
                </a:cubicBezTo>
                <a:cubicBezTo>
                  <a:pt x="1233323" y="1466676"/>
                  <a:pt x="1785848" y="1862804"/>
                  <a:pt x="2445763" y="2122983"/>
                </a:cubicBezTo>
                <a:cubicBezTo>
                  <a:pt x="3147083" y="2398396"/>
                  <a:pt x="3939918" y="2509032"/>
                  <a:pt x="4718123" y="2608884"/>
                </a:cubicBezTo>
                <a:cubicBezTo>
                  <a:pt x="5900995" y="2760304"/>
                  <a:pt x="7092271" y="2896485"/>
                  <a:pt x="8222534" y="3196747"/>
                </a:cubicBezTo>
                <a:cubicBezTo>
                  <a:pt x="9352801" y="3497006"/>
                  <a:pt x="10432635" y="3976580"/>
                  <a:pt x="11152942" y="4696876"/>
                </a:cubicBezTo>
                <a:cubicBezTo>
                  <a:pt x="11703135" y="5246738"/>
                  <a:pt x="12005465" y="5888123"/>
                  <a:pt x="12142936" y="6565602"/>
                </a:cubicBezTo>
                <a:lnTo>
                  <a:pt x="12192000" y="6857993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100000">
                <a:schemeClr val="bg2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EG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2602C75-D972-C747-96BD-E278A1046B93}"/>
              </a:ext>
            </a:extLst>
          </p:cNvPr>
          <p:cNvSpPr>
            <a:spLocks noChangeAspect="1"/>
          </p:cNvSpPr>
          <p:nvPr userDrawn="1"/>
        </p:nvSpPr>
        <p:spPr>
          <a:xfrm>
            <a:off x="4088969" y="883760"/>
            <a:ext cx="4014061" cy="4014061"/>
          </a:xfrm>
          <a:prstGeom prst="ellipse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01600" dist="25400" dir="5400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02C4692-7B9A-0743-B846-4817490779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11604" y="941742"/>
            <a:ext cx="3768790" cy="3768790"/>
          </a:xfrm>
          <a:custGeom>
            <a:avLst/>
            <a:gdLst>
              <a:gd name="connsiteX0" fmla="*/ 1884395 w 3768790"/>
              <a:gd name="connsiteY0" fmla="*/ 0 h 3768790"/>
              <a:gd name="connsiteX1" fmla="*/ 3768790 w 3768790"/>
              <a:gd name="connsiteY1" fmla="*/ 1884395 h 3768790"/>
              <a:gd name="connsiteX2" fmla="*/ 1884395 w 3768790"/>
              <a:gd name="connsiteY2" fmla="*/ 3768790 h 3768790"/>
              <a:gd name="connsiteX3" fmla="*/ 0 w 3768790"/>
              <a:gd name="connsiteY3" fmla="*/ 1884395 h 3768790"/>
              <a:gd name="connsiteX4" fmla="*/ 1884395 w 3768790"/>
              <a:gd name="connsiteY4" fmla="*/ 0 h 376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8790" h="3768790">
                <a:moveTo>
                  <a:pt x="1884395" y="0"/>
                </a:moveTo>
                <a:cubicBezTo>
                  <a:pt x="2925118" y="0"/>
                  <a:pt x="3768790" y="843672"/>
                  <a:pt x="3768790" y="1884395"/>
                </a:cubicBezTo>
                <a:cubicBezTo>
                  <a:pt x="3768790" y="2925118"/>
                  <a:pt x="2925118" y="3768790"/>
                  <a:pt x="1884395" y="3768790"/>
                </a:cubicBezTo>
                <a:cubicBezTo>
                  <a:pt x="843672" y="3768790"/>
                  <a:pt x="0" y="2925118"/>
                  <a:pt x="0" y="1884395"/>
                </a:cubicBezTo>
                <a:cubicBezTo>
                  <a:pt x="0" y="843672"/>
                  <a:pt x="843672" y="0"/>
                  <a:pt x="188439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230395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6">
            <a:extLst>
              <a:ext uri="{FF2B5EF4-FFF2-40B4-BE49-F238E27FC236}">
                <a16:creationId xmlns:a16="http://schemas.microsoft.com/office/drawing/2014/main" id="{5BB6FC07-C217-444C-89EA-FA20B1D0A2F6}"/>
              </a:ext>
            </a:extLst>
          </p:cNvPr>
          <p:cNvSpPr/>
          <p:nvPr userDrawn="1"/>
        </p:nvSpPr>
        <p:spPr>
          <a:xfrm flipV="1">
            <a:off x="6667413" y="0"/>
            <a:ext cx="5294775" cy="6858000"/>
          </a:xfrm>
          <a:custGeom>
            <a:avLst/>
            <a:gdLst>
              <a:gd name="connsiteX0" fmla="*/ 1921302 w 3971081"/>
              <a:gd name="connsiteY0" fmla="*/ 5143500 h 5143500"/>
              <a:gd name="connsiteX1" fmla="*/ 2047032 w 3971081"/>
              <a:gd name="connsiteY1" fmla="*/ 5143500 h 5143500"/>
              <a:gd name="connsiteX2" fmla="*/ 2182287 w 3971081"/>
              <a:gd name="connsiteY2" fmla="*/ 5143500 h 5143500"/>
              <a:gd name="connsiteX3" fmla="*/ 3971082 w 3971081"/>
              <a:gd name="connsiteY3" fmla="*/ 5143500 h 5143500"/>
              <a:gd name="connsiteX4" fmla="*/ 3971082 w 3971081"/>
              <a:gd name="connsiteY4" fmla="*/ 0 h 5143500"/>
              <a:gd name="connsiteX5" fmla="*/ 2182287 w 3971081"/>
              <a:gd name="connsiteY5" fmla="*/ 0 h 5143500"/>
              <a:gd name="connsiteX6" fmla="*/ 2047032 w 3971081"/>
              <a:gd name="connsiteY6" fmla="*/ 0 h 5143500"/>
              <a:gd name="connsiteX7" fmla="*/ 2008932 w 3971081"/>
              <a:gd name="connsiteY7" fmla="*/ 0 h 5143500"/>
              <a:gd name="connsiteX8" fmla="*/ 940227 w 3971081"/>
              <a:gd name="connsiteY8" fmla="*/ 1331595 h 5143500"/>
              <a:gd name="connsiteX9" fmla="*/ 116314 w 3971081"/>
              <a:gd name="connsiteY9" fmla="*/ 3344228 h 5143500"/>
              <a:gd name="connsiteX10" fmla="*/ 1921302 w 3971081"/>
              <a:gd name="connsiteY10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971081" h="5143500">
                <a:moveTo>
                  <a:pt x="1921302" y="5143500"/>
                </a:moveTo>
                <a:cubicBezTo>
                  <a:pt x="1952734" y="5143500"/>
                  <a:pt x="2047032" y="5143500"/>
                  <a:pt x="2047032" y="5143500"/>
                </a:cubicBezTo>
                <a:lnTo>
                  <a:pt x="2182287" y="5143500"/>
                </a:lnTo>
                <a:lnTo>
                  <a:pt x="3971082" y="5143500"/>
                </a:lnTo>
                <a:lnTo>
                  <a:pt x="3971082" y="0"/>
                </a:lnTo>
                <a:lnTo>
                  <a:pt x="2182287" y="0"/>
                </a:lnTo>
                <a:lnTo>
                  <a:pt x="2047032" y="0"/>
                </a:lnTo>
                <a:lnTo>
                  <a:pt x="2008932" y="0"/>
                </a:lnTo>
                <a:cubicBezTo>
                  <a:pt x="2008932" y="0"/>
                  <a:pt x="940227" y="186690"/>
                  <a:pt x="940227" y="1331595"/>
                </a:cubicBezTo>
                <a:cubicBezTo>
                  <a:pt x="940227" y="2857500"/>
                  <a:pt x="632569" y="2554605"/>
                  <a:pt x="116314" y="3344228"/>
                </a:cubicBezTo>
                <a:cubicBezTo>
                  <a:pt x="-195153" y="3821430"/>
                  <a:pt x="27732" y="5143500"/>
                  <a:pt x="1921302" y="51435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6200000" scaled="0"/>
          </a:gradFill>
          <a:ln w="9525" cap="flat">
            <a:noFill/>
            <a:prstDash val="solid"/>
            <a:miter/>
          </a:ln>
          <a:effectLst>
            <a:outerShdw blurRad="139700" dist="25400" dir="8100000" algn="tr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8">
            <a:extLst>
              <a:ext uri="{FF2B5EF4-FFF2-40B4-BE49-F238E27FC236}">
                <a16:creationId xmlns:a16="http://schemas.microsoft.com/office/drawing/2014/main" id="{A2B1EEDA-0F56-974E-A238-0C65AC9B08EA}"/>
              </a:ext>
            </a:extLst>
          </p:cNvPr>
          <p:cNvSpPr/>
          <p:nvPr userDrawn="1"/>
        </p:nvSpPr>
        <p:spPr>
          <a:xfrm flipV="1">
            <a:off x="6897225" y="0"/>
            <a:ext cx="5294775" cy="6858000"/>
          </a:xfrm>
          <a:custGeom>
            <a:avLst/>
            <a:gdLst>
              <a:gd name="connsiteX0" fmla="*/ 1921302 w 3971081"/>
              <a:gd name="connsiteY0" fmla="*/ 5143500 h 5143500"/>
              <a:gd name="connsiteX1" fmla="*/ 2047032 w 3971081"/>
              <a:gd name="connsiteY1" fmla="*/ 5143500 h 5143500"/>
              <a:gd name="connsiteX2" fmla="*/ 2182287 w 3971081"/>
              <a:gd name="connsiteY2" fmla="*/ 5143500 h 5143500"/>
              <a:gd name="connsiteX3" fmla="*/ 3971082 w 3971081"/>
              <a:gd name="connsiteY3" fmla="*/ 5143500 h 5143500"/>
              <a:gd name="connsiteX4" fmla="*/ 3971082 w 3971081"/>
              <a:gd name="connsiteY4" fmla="*/ 0 h 5143500"/>
              <a:gd name="connsiteX5" fmla="*/ 2182287 w 3971081"/>
              <a:gd name="connsiteY5" fmla="*/ 0 h 5143500"/>
              <a:gd name="connsiteX6" fmla="*/ 2047032 w 3971081"/>
              <a:gd name="connsiteY6" fmla="*/ 0 h 5143500"/>
              <a:gd name="connsiteX7" fmla="*/ 2008932 w 3971081"/>
              <a:gd name="connsiteY7" fmla="*/ 0 h 5143500"/>
              <a:gd name="connsiteX8" fmla="*/ 940227 w 3971081"/>
              <a:gd name="connsiteY8" fmla="*/ 1331595 h 5143500"/>
              <a:gd name="connsiteX9" fmla="*/ 116314 w 3971081"/>
              <a:gd name="connsiteY9" fmla="*/ 3344228 h 5143500"/>
              <a:gd name="connsiteX10" fmla="*/ 1921302 w 3971081"/>
              <a:gd name="connsiteY10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971081" h="5143500">
                <a:moveTo>
                  <a:pt x="1921302" y="5143500"/>
                </a:moveTo>
                <a:cubicBezTo>
                  <a:pt x="1952734" y="5143500"/>
                  <a:pt x="2047032" y="5143500"/>
                  <a:pt x="2047032" y="5143500"/>
                </a:cubicBezTo>
                <a:lnTo>
                  <a:pt x="2182287" y="5143500"/>
                </a:lnTo>
                <a:lnTo>
                  <a:pt x="3971082" y="5143500"/>
                </a:lnTo>
                <a:lnTo>
                  <a:pt x="3971082" y="0"/>
                </a:lnTo>
                <a:lnTo>
                  <a:pt x="2182287" y="0"/>
                </a:lnTo>
                <a:lnTo>
                  <a:pt x="2047032" y="0"/>
                </a:lnTo>
                <a:lnTo>
                  <a:pt x="2008932" y="0"/>
                </a:lnTo>
                <a:cubicBezTo>
                  <a:pt x="2008932" y="0"/>
                  <a:pt x="940227" y="186690"/>
                  <a:pt x="940227" y="1331595"/>
                </a:cubicBezTo>
                <a:cubicBezTo>
                  <a:pt x="940227" y="2857500"/>
                  <a:pt x="632569" y="2554605"/>
                  <a:pt x="116314" y="3344228"/>
                </a:cubicBezTo>
                <a:cubicBezTo>
                  <a:pt x="-195153" y="3821430"/>
                  <a:pt x="27732" y="5143500"/>
                  <a:pt x="1921302" y="51435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18">
            <a:extLst>
              <a:ext uri="{FF2B5EF4-FFF2-40B4-BE49-F238E27FC236}">
                <a16:creationId xmlns:a16="http://schemas.microsoft.com/office/drawing/2014/main" id="{AEB46524-323E-F644-97DB-08F2FA60AA7D}"/>
              </a:ext>
            </a:extLst>
          </p:cNvPr>
          <p:cNvSpPr/>
          <p:nvPr/>
        </p:nvSpPr>
        <p:spPr>
          <a:xfrm flipV="1">
            <a:off x="6704330" y="0"/>
            <a:ext cx="5487670" cy="6858000"/>
          </a:xfrm>
          <a:custGeom>
            <a:avLst/>
            <a:gdLst>
              <a:gd name="connsiteX0" fmla="*/ 2754631 w 5487670"/>
              <a:gd name="connsiteY0" fmla="*/ 6858000 h 6858000"/>
              <a:gd name="connsiteX1" fmla="*/ 2922271 w 5487670"/>
              <a:gd name="connsiteY1" fmla="*/ 6858000 h 6858000"/>
              <a:gd name="connsiteX2" fmla="*/ 3102611 w 5487670"/>
              <a:gd name="connsiteY2" fmla="*/ 6858000 h 6858000"/>
              <a:gd name="connsiteX3" fmla="*/ 5487670 w 5487670"/>
              <a:gd name="connsiteY3" fmla="*/ 6858000 h 6858000"/>
              <a:gd name="connsiteX4" fmla="*/ 5487670 w 5487670"/>
              <a:gd name="connsiteY4" fmla="*/ 0 h 6858000"/>
              <a:gd name="connsiteX5" fmla="*/ 3102611 w 5487670"/>
              <a:gd name="connsiteY5" fmla="*/ 0 h 6858000"/>
              <a:gd name="connsiteX6" fmla="*/ 2922271 w 5487670"/>
              <a:gd name="connsiteY6" fmla="*/ 0 h 6858000"/>
              <a:gd name="connsiteX7" fmla="*/ 2871471 w 5487670"/>
              <a:gd name="connsiteY7" fmla="*/ 0 h 6858000"/>
              <a:gd name="connsiteX8" fmla="*/ 1446531 w 5487670"/>
              <a:gd name="connsiteY8" fmla="*/ 1775460 h 6858000"/>
              <a:gd name="connsiteX9" fmla="*/ 0 w 5487670"/>
              <a:gd name="connsiteY9" fmla="*/ 4458970 h 6858000"/>
              <a:gd name="connsiteX10" fmla="*/ 2754631 w 548767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87670" h="6858000">
                <a:moveTo>
                  <a:pt x="2754631" y="6858000"/>
                </a:moveTo>
                <a:lnTo>
                  <a:pt x="2922271" y="6858000"/>
                </a:lnTo>
                <a:lnTo>
                  <a:pt x="3102611" y="6858000"/>
                </a:lnTo>
                <a:lnTo>
                  <a:pt x="5487670" y="6858000"/>
                </a:lnTo>
                <a:lnTo>
                  <a:pt x="5487670" y="0"/>
                </a:lnTo>
                <a:lnTo>
                  <a:pt x="3102611" y="0"/>
                </a:lnTo>
                <a:lnTo>
                  <a:pt x="2922271" y="0"/>
                </a:lnTo>
                <a:lnTo>
                  <a:pt x="2871471" y="0"/>
                </a:lnTo>
                <a:cubicBezTo>
                  <a:pt x="2871471" y="0"/>
                  <a:pt x="1446531" y="248920"/>
                  <a:pt x="1446531" y="1775460"/>
                </a:cubicBezTo>
                <a:cubicBezTo>
                  <a:pt x="1446531" y="3429000"/>
                  <a:pt x="0" y="3315971"/>
                  <a:pt x="0" y="4458970"/>
                </a:cubicBezTo>
                <a:cubicBezTo>
                  <a:pt x="0" y="6701790"/>
                  <a:pt x="2754631" y="6858000"/>
                  <a:pt x="2754631" y="6858000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3EB567A0-2A14-BF4E-BED1-C5D06CD775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0062" y="0"/>
            <a:ext cx="5404338" cy="6858000"/>
          </a:xfrm>
          <a:custGeom>
            <a:avLst/>
            <a:gdLst>
              <a:gd name="connsiteX0" fmla="*/ 2754631 w 5487670"/>
              <a:gd name="connsiteY0" fmla="*/ 0 h 6858000"/>
              <a:gd name="connsiteX1" fmla="*/ 2922271 w 5487670"/>
              <a:gd name="connsiteY1" fmla="*/ 0 h 6858000"/>
              <a:gd name="connsiteX2" fmla="*/ 3102611 w 5487670"/>
              <a:gd name="connsiteY2" fmla="*/ 0 h 6858000"/>
              <a:gd name="connsiteX3" fmla="*/ 5487670 w 5487670"/>
              <a:gd name="connsiteY3" fmla="*/ 0 h 6858000"/>
              <a:gd name="connsiteX4" fmla="*/ 5487670 w 5487670"/>
              <a:gd name="connsiteY4" fmla="*/ 6858000 h 6858000"/>
              <a:gd name="connsiteX5" fmla="*/ 3102611 w 5487670"/>
              <a:gd name="connsiteY5" fmla="*/ 6858000 h 6858000"/>
              <a:gd name="connsiteX6" fmla="*/ 2922271 w 5487670"/>
              <a:gd name="connsiteY6" fmla="*/ 6858000 h 6858000"/>
              <a:gd name="connsiteX7" fmla="*/ 2871471 w 5487670"/>
              <a:gd name="connsiteY7" fmla="*/ 6858000 h 6858000"/>
              <a:gd name="connsiteX8" fmla="*/ 1446531 w 5487670"/>
              <a:gd name="connsiteY8" fmla="*/ 5082540 h 6858000"/>
              <a:gd name="connsiteX9" fmla="*/ 0 w 5487670"/>
              <a:gd name="connsiteY9" fmla="*/ 2399030 h 6858000"/>
              <a:gd name="connsiteX10" fmla="*/ 2754631 w 5487670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87670" h="6858000">
                <a:moveTo>
                  <a:pt x="2754631" y="0"/>
                </a:moveTo>
                <a:lnTo>
                  <a:pt x="2922271" y="0"/>
                </a:lnTo>
                <a:lnTo>
                  <a:pt x="3102611" y="0"/>
                </a:lnTo>
                <a:lnTo>
                  <a:pt x="5487670" y="0"/>
                </a:lnTo>
                <a:lnTo>
                  <a:pt x="5487670" y="6858000"/>
                </a:lnTo>
                <a:lnTo>
                  <a:pt x="3102611" y="6858000"/>
                </a:lnTo>
                <a:lnTo>
                  <a:pt x="2922271" y="6858000"/>
                </a:lnTo>
                <a:lnTo>
                  <a:pt x="2871471" y="6858000"/>
                </a:lnTo>
                <a:cubicBezTo>
                  <a:pt x="2871471" y="6858000"/>
                  <a:pt x="1446531" y="6609080"/>
                  <a:pt x="1446531" y="5082540"/>
                </a:cubicBezTo>
                <a:cubicBezTo>
                  <a:pt x="1446531" y="3429000"/>
                  <a:pt x="0" y="3542029"/>
                  <a:pt x="0" y="2399030"/>
                </a:cubicBezTo>
                <a:cubicBezTo>
                  <a:pt x="0" y="156210"/>
                  <a:pt x="2754631" y="0"/>
                  <a:pt x="275463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8D117D0-A368-E249-8596-4685AC86F1D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47065" y="1045029"/>
            <a:ext cx="4061361" cy="5812971"/>
          </a:xfrm>
          <a:custGeom>
            <a:avLst/>
            <a:gdLst>
              <a:gd name="connsiteX0" fmla="*/ 0 w 4061361"/>
              <a:gd name="connsiteY0" fmla="*/ 0 h 5812971"/>
              <a:gd name="connsiteX1" fmla="*/ 4061361 w 4061361"/>
              <a:gd name="connsiteY1" fmla="*/ 0 h 5812971"/>
              <a:gd name="connsiteX2" fmla="*/ 4061361 w 4061361"/>
              <a:gd name="connsiteY2" fmla="*/ 5812971 h 5812971"/>
              <a:gd name="connsiteX3" fmla="*/ 0 w 4061361"/>
              <a:gd name="connsiteY3" fmla="*/ 5812971 h 581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1361" h="5812971">
                <a:moveTo>
                  <a:pt x="0" y="0"/>
                </a:moveTo>
                <a:lnTo>
                  <a:pt x="4061361" y="0"/>
                </a:lnTo>
                <a:lnTo>
                  <a:pt x="4061361" y="5812971"/>
                </a:lnTo>
                <a:lnTo>
                  <a:pt x="0" y="5812971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4515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918C4C1-51DC-854A-921C-6C8217DE12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888992" cy="6858000"/>
          </a:xfrm>
          <a:custGeom>
            <a:avLst/>
            <a:gdLst>
              <a:gd name="connsiteX0" fmla="*/ 0 w 4888992"/>
              <a:gd name="connsiteY0" fmla="*/ 0 h 6858000"/>
              <a:gd name="connsiteX1" fmla="*/ 2124861 w 4888992"/>
              <a:gd name="connsiteY1" fmla="*/ 0 h 6858000"/>
              <a:gd name="connsiteX2" fmla="*/ 2285526 w 4888992"/>
              <a:gd name="connsiteY2" fmla="*/ 0 h 6858000"/>
              <a:gd name="connsiteX3" fmla="*/ 2330784 w 4888992"/>
              <a:gd name="connsiteY3" fmla="*/ 0 h 6858000"/>
              <a:gd name="connsiteX4" fmla="*/ 3600271 w 4888992"/>
              <a:gd name="connsiteY4" fmla="*/ 1775460 h 6858000"/>
              <a:gd name="connsiteX5" fmla="*/ 4888992 w 4888992"/>
              <a:gd name="connsiteY5" fmla="*/ 4458970 h 6858000"/>
              <a:gd name="connsiteX6" fmla="*/ 2434878 w 4888992"/>
              <a:gd name="connsiteY6" fmla="*/ 6858000 h 6858000"/>
              <a:gd name="connsiteX7" fmla="*/ 2285526 w 4888992"/>
              <a:gd name="connsiteY7" fmla="*/ 6858000 h 6858000"/>
              <a:gd name="connsiteX8" fmla="*/ 2124861 w 4888992"/>
              <a:gd name="connsiteY8" fmla="*/ 6858000 h 6858000"/>
              <a:gd name="connsiteX9" fmla="*/ 0 w 4888992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88992" h="6858000">
                <a:moveTo>
                  <a:pt x="0" y="0"/>
                </a:moveTo>
                <a:lnTo>
                  <a:pt x="2124861" y="0"/>
                </a:lnTo>
                <a:lnTo>
                  <a:pt x="2285526" y="0"/>
                </a:lnTo>
                <a:lnTo>
                  <a:pt x="2330784" y="0"/>
                </a:lnTo>
                <a:cubicBezTo>
                  <a:pt x="2330784" y="0"/>
                  <a:pt x="3600271" y="248920"/>
                  <a:pt x="3600271" y="1775460"/>
                </a:cubicBezTo>
                <a:cubicBezTo>
                  <a:pt x="3600271" y="3429000"/>
                  <a:pt x="4888992" y="3315971"/>
                  <a:pt x="4888992" y="4458970"/>
                </a:cubicBezTo>
                <a:cubicBezTo>
                  <a:pt x="4888992" y="6701790"/>
                  <a:pt x="2434878" y="6858000"/>
                  <a:pt x="2434878" y="6858000"/>
                </a:cubicBezTo>
                <a:lnTo>
                  <a:pt x="2285526" y="6858000"/>
                </a:lnTo>
                <a:lnTo>
                  <a:pt x="21248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/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149562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FDFE062-9E3D-2B41-9ED4-864E8CCD5D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71190" y="0"/>
            <a:ext cx="4833436" cy="6858000"/>
          </a:xfrm>
          <a:custGeom>
            <a:avLst/>
            <a:gdLst>
              <a:gd name="connsiteX0" fmla="*/ 0 w 5698603"/>
              <a:gd name="connsiteY0" fmla="*/ 0 h 6858000"/>
              <a:gd name="connsiteX1" fmla="*/ 5698603 w 5698603"/>
              <a:gd name="connsiteY1" fmla="*/ 0 h 6858000"/>
              <a:gd name="connsiteX2" fmla="*/ 5698603 w 5698603"/>
              <a:gd name="connsiteY2" fmla="*/ 6858000 h 6858000"/>
              <a:gd name="connsiteX3" fmla="*/ 0 w 569860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98603" h="6858000">
                <a:moveTo>
                  <a:pt x="0" y="0"/>
                </a:moveTo>
                <a:lnTo>
                  <a:pt x="5698603" y="0"/>
                </a:lnTo>
                <a:lnTo>
                  <a:pt x="569860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523292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F604D550-BF83-844C-AC5A-3ABDF4326470}"/>
              </a:ext>
            </a:extLst>
          </p:cNvPr>
          <p:cNvSpPr/>
          <p:nvPr userDrawn="1"/>
        </p:nvSpPr>
        <p:spPr>
          <a:xfrm rot="16200000" flipV="1">
            <a:off x="3792638" y="-3792640"/>
            <a:ext cx="4606725" cy="12192002"/>
          </a:xfrm>
          <a:custGeom>
            <a:avLst/>
            <a:gdLst>
              <a:gd name="connsiteX0" fmla="*/ 4444681 w 4444681"/>
              <a:gd name="connsiteY0" fmla="*/ 12192002 h 12192002"/>
              <a:gd name="connsiteX1" fmla="*/ 4444681 w 4444681"/>
              <a:gd name="connsiteY1" fmla="*/ 0 h 12192002"/>
              <a:gd name="connsiteX2" fmla="*/ 92801 w 4444681"/>
              <a:gd name="connsiteY2" fmla="*/ 0 h 12192002"/>
              <a:gd name="connsiteX3" fmla="*/ 55150 w 4444681"/>
              <a:gd name="connsiteY3" fmla="*/ 368298 h 12192002"/>
              <a:gd name="connsiteX4" fmla="*/ 0 w 4444681"/>
              <a:gd name="connsiteY4" fmla="*/ 1723768 h 12192002"/>
              <a:gd name="connsiteX5" fmla="*/ 1171603 w 4444681"/>
              <a:gd name="connsiteY5" fmla="*/ 8023790 h 12192002"/>
              <a:gd name="connsiteX6" fmla="*/ 2325718 w 4444681"/>
              <a:gd name="connsiteY6" fmla="*/ 12192002 h 12192002"/>
              <a:gd name="connsiteX7" fmla="*/ 2366863 w 4444681"/>
              <a:gd name="connsiteY7" fmla="*/ 12192002 h 12192002"/>
              <a:gd name="connsiteX8" fmla="*/ 2512927 w 4444681"/>
              <a:gd name="connsiteY8" fmla="*/ 12192002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44681" h="12192002">
                <a:moveTo>
                  <a:pt x="4444681" y="12192002"/>
                </a:moveTo>
                <a:lnTo>
                  <a:pt x="4444681" y="0"/>
                </a:lnTo>
                <a:lnTo>
                  <a:pt x="92801" y="0"/>
                </a:lnTo>
                <a:lnTo>
                  <a:pt x="55150" y="368298"/>
                </a:lnTo>
                <a:cubicBezTo>
                  <a:pt x="19609" y="779556"/>
                  <a:pt x="0" y="1230134"/>
                  <a:pt x="0" y="1723768"/>
                </a:cubicBezTo>
                <a:cubicBezTo>
                  <a:pt x="0" y="4407164"/>
                  <a:pt x="1171603" y="4141808"/>
                  <a:pt x="1171603" y="8023790"/>
                </a:cubicBezTo>
                <a:cubicBezTo>
                  <a:pt x="1171603" y="11607618"/>
                  <a:pt x="2325718" y="12192002"/>
                  <a:pt x="2325718" y="12192002"/>
                </a:cubicBezTo>
                <a:lnTo>
                  <a:pt x="2366863" y="12192002"/>
                </a:lnTo>
                <a:lnTo>
                  <a:pt x="2512927" y="1219200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EG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FE330FB-D2E1-4444-B957-4A6DD92546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-5"/>
            <a:ext cx="12192001" cy="4444681"/>
          </a:xfrm>
          <a:custGeom>
            <a:avLst/>
            <a:gdLst>
              <a:gd name="connsiteX0" fmla="*/ 0 w 12192001"/>
              <a:gd name="connsiteY0" fmla="*/ 0 h 4444681"/>
              <a:gd name="connsiteX1" fmla="*/ 12192001 w 12192001"/>
              <a:gd name="connsiteY1" fmla="*/ 0 h 4444681"/>
              <a:gd name="connsiteX2" fmla="*/ 12192001 w 12192001"/>
              <a:gd name="connsiteY2" fmla="*/ 4351880 h 4444681"/>
              <a:gd name="connsiteX3" fmla="*/ 11823703 w 12192001"/>
              <a:gd name="connsiteY3" fmla="*/ 4389531 h 4444681"/>
              <a:gd name="connsiteX4" fmla="*/ 10468233 w 12192001"/>
              <a:gd name="connsiteY4" fmla="*/ 4444681 h 4444681"/>
              <a:gd name="connsiteX5" fmla="*/ 4168212 w 12192001"/>
              <a:gd name="connsiteY5" fmla="*/ 3273078 h 4444681"/>
              <a:gd name="connsiteX6" fmla="*/ 0 w 12192001"/>
              <a:gd name="connsiteY6" fmla="*/ 2118963 h 4444681"/>
              <a:gd name="connsiteX7" fmla="*/ 0 w 12192001"/>
              <a:gd name="connsiteY7" fmla="*/ 2077818 h 4444681"/>
              <a:gd name="connsiteX8" fmla="*/ 0 w 12192001"/>
              <a:gd name="connsiteY8" fmla="*/ 1931754 h 444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1" h="4444681">
                <a:moveTo>
                  <a:pt x="0" y="0"/>
                </a:moveTo>
                <a:lnTo>
                  <a:pt x="12192001" y="0"/>
                </a:lnTo>
                <a:lnTo>
                  <a:pt x="12192001" y="4351880"/>
                </a:lnTo>
                <a:lnTo>
                  <a:pt x="11823703" y="4389531"/>
                </a:lnTo>
                <a:cubicBezTo>
                  <a:pt x="11412445" y="4425072"/>
                  <a:pt x="10961867" y="4444681"/>
                  <a:pt x="10468233" y="4444681"/>
                </a:cubicBezTo>
                <a:cubicBezTo>
                  <a:pt x="7784838" y="4444681"/>
                  <a:pt x="8050194" y="3273078"/>
                  <a:pt x="4168212" y="3273078"/>
                </a:cubicBezTo>
                <a:cubicBezTo>
                  <a:pt x="584384" y="3273078"/>
                  <a:pt x="0" y="2118963"/>
                  <a:pt x="0" y="2118963"/>
                </a:cubicBezTo>
                <a:lnTo>
                  <a:pt x="0" y="2077818"/>
                </a:lnTo>
                <a:lnTo>
                  <a:pt x="0" y="193175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938908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719D9EB-ABB4-8D4A-9531-8352D591B7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40876" y="1077926"/>
            <a:ext cx="4613071" cy="4702149"/>
          </a:xfrm>
          <a:custGeom>
            <a:avLst/>
            <a:gdLst>
              <a:gd name="connsiteX0" fmla="*/ 1206915 w 4613071"/>
              <a:gd name="connsiteY0" fmla="*/ 0 h 4702149"/>
              <a:gd name="connsiteX1" fmla="*/ 1228267 w 4613071"/>
              <a:gd name="connsiteY1" fmla="*/ 0 h 4702149"/>
              <a:gd name="connsiteX2" fmla="*/ 1304067 w 4613071"/>
              <a:gd name="connsiteY2" fmla="*/ 0 h 4702149"/>
              <a:gd name="connsiteX3" fmla="*/ 2306536 w 4613071"/>
              <a:gd name="connsiteY3" fmla="*/ 0 h 4702149"/>
              <a:gd name="connsiteX4" fmla="*/ 3309006 w 4613071"/>
              <a:gd name="connsiteY4" fmla="*/ 0 h 4702149"/>
              <a:gd name="connsiteX5" fmla="*/ 3384805 w 4613071"/>
              <a:gd name="connsiteY5" fmla="*/ 0 h 4702149"/>
              <a:gd name="connsiteX6" fmla="*/ 3455266 w 4613071"/>
              <a:gd name="connsiteY6" fmla="*/ 0 h 4702149"/>
              <a:gd name="connsiteX7" fmla="*/ 4613071 w 4613071"/>
              <a:gd name="connsiteY7" fmla="*/ 1644881 h 4702149"/>
              <a:gd name="connsiteX8" fmla="*/ 4005077 w 4613071"/>
              <a:gd name="connsiteY8" fmla="*/ 3484815 h 4702149"/>
              <a:gd name="connsiteX9" fmla="*/ 3406157 w 4613071"/>
              <a:gd name="connsiteY9" fmla="*/ 4702149 h 4702149"/>
              <a:gd name="connsiteX10" fmla="*/ 3384805 w 4613071"/>
              <a:gd name="connsiteY10" fmla="*/ 4702149 h 4702149"/>
              <a:gd name="connsiteX11" fmla="*/ 3309006 w 4613071"/>
              <a:gd name="connsiteY11" fmla="*/ 4702149 h 4702149"/>
              <a:gd name="connsiteX12" fmla="*/ 2306536 w 4613071"/>
              <a:gd name="connsiteY12" fmla="*/ 4702149 h 4702149"/>
              <a:gd name="connsiteX13" fmla="*/ 1304067 w 4613071"/>
              <a:gd name="connsiteY13" fmla="*/ 4702149 h 4702149"/>
              <a:gd name="connsiteX14" fmla="*/ 1228267 w 4613071"/>
              <a:gd name="connsiteY14" fmla="*/ 4702149 h 4702149"/>
              <a:gd name="connsiteX15" fmla="*/ 1157806 w 4613071"/>
              <a:gd name="connsiteY15" fmla="*/ 4702149 h 4702149"/>
              <a:gd name="connsiteX16" fmla="*/ 0 w 4613071"/>
              <a:gd name="connsiteY16" fmla="*/ 3057267 h 4702149"/>
              <a:gd name="connsiteX17" fmla="*/ 607996 w 4613071"/>
              <a:gd name="connsiteY17" fmla="*/ 1217334 h 4702149"/>
              <a:gd name="connsiteX18" fmla="*/ 1206915 w 4613071"/>
              <a:gd name="connsiteY18" fmla="*/ 0 h 470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613071" h="4702149">
                <a:moveTo>
                  <a:pt x="1206915" y="0"/>
                </a:moveTo>
                <a:lnTo>
                  <a:pt x="1228267" y="0"/>
                </a:lnTo>
                <a:lnTo>
                  <a:pt x="1304067" y="0"/>
                </a:lnTo>
                <a:lnTo>
                  <a:pt x="2306536" y="0"/>
                </a:lnTo>
                <a:lnTo>
                  <a:pt x="3309006" y="0"/>
                </a:lnTo>
                <a:lnTo>
                  <a:pt x="3384805" y="0"/>
                </a:lnTo>
                <a:lnTo>
                  <a:pt x="3455266" y="0"/>
                </a:lnTo>
                <a:cubicBezTo>
                  <a:pt x="3455266" y="0"/>
                  <a:pt x="4613071" y="107104"/>
                  <a:pt x="4613071" y="1644881"/>
                </a:cubicBezTo>
                <a:cubicBezTo>
                  <a:pt x="4613071" y="2428572"/>
                  <a:pt x="4005077" y="2351074"/>
                  <a:pt x="4005077" y="3484815"/>
                </a:cubicBezTo>
                <a:cubicBezTo>
                  <a:pt x="4005077" y="4531478"/>
                  <a:pt x="3406157" y="4702149"/>
                  <a:pt x="3406157" y="4702149"/>
                </a:cubicBezTo>
                <a:lnTo>
                  <a:pt x="3384805" y="4702149"/>
                </a:lnTo>
                <a:lnTo>
                  <a:pt x="3309006" y="4702149"/>
                </a:lnTo>
                <a:lnTo>
                  <a:pt x="2306536" y="4702149"/>
                </a:lnTo>
                <a:lnTo>
                  <a:pt x="1304067" y="4702149"/>
                </a:lnTo>
                <a:lnTo>
                  <a:pt x="1228267" y="4702149"/>
                </a:lnTo>
                <a:lnTo>
                  <a:pt x="1157806" y="4702149"/>
                </a:lnTo>
                <a:cubicBezTo>
                  <a:pt x="1157806" y="4702149"/>
                  <a:pt x="0" y="4595044"/>
                  <a:pt x="0" y="3057267"/>
                </a:cubicBezTo>
                <a:cubicBezTo>
                  <a:pt x="0" y="2273577"/>
                  <a:pt x="607996" y="2351074"/>
                  <a:pt x="607996" y="1217334"/>
                </a:cubicBezTo>
                <a:cubicBezTo>
                  <a:pt x="607996" y="170670"/>
                  <a:pt x="1206915" y="0"/>
                  <a:pt x="120691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673835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90C08A1-4C65-064F-B1E1-16CA4E735A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7375" y="3310358"/>
            <a:ext cx="11017250" cy="2963441"/>
          </a:xfrm>
          <a:custGeom>
            <a:avLst/>
            <a:gdLst>
              <a:gd name="connsiteX0" fmla="*/ 120079 w 11017250"/>
              <a:gd name="connsiteY0" fmla="*/ 0 h 2963441"/>
              <a:gd name="connsiteX1" fmla="*/ 10897171 w 11017250"/>
              <a:gd name="connsiteY1" fmla="*/ 0 h 2963441"/>
              <a:gd name="connsiteX2" fmla="*/ 11017250 w 11017250"/>
              <a:gd name="connsiteY2" fmla="*/ 120079 h 2963441"/>
              <a:gd name="connsiteX3" fmla="*/ 11017250 w 11017250"/>
              <a:gd name="connsiteY3" fmla="*/ 2843362 h 2963441"/>
              <a:gd name="connsiteX4" fmla="*/ 10897171 w 11017250"/>
              <a:gd name="connsiteY4" fmla="*/ 2963441 h 2963441"/>
              <a:gd name="connsiteX5" fmla="*/ 120079 w 11017250"/>
              <a:gd name="connsiteY5" fmla="*/ 2963441 h 2963441"/>
              <a:gd name="connsiteX6" fmla="*/ 0 w 11017250"/>
              <a:gd name="connsiteY6" fmla="*/ 2843362 h 2963441"/>
              <a:gd name="connsiteX7" fmla="*/ 0 w 11017250"/>
              <a:gd name="connsiteY7" fmla="*/ 120079 h 2963441"/>
              <a:gd name="connsiteX8" fmla="*/ 120079 w 11017250"/>
              <a:gd name="connsiteY8" fmla="*/ 0 h 2963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17250" h="2963441">
                <a:moveTo>
                  <a:pt x="120079" y="0"/>
                </a:moveTo>
                <a:lnTo>
                  <a:pt x="10897171" y="0"/>
                </a:lnTo>
                <a:cubicBezTo>
                  <a:pt x="10963489" y="0"/>
                  <a:pt x="11017250" y="53761"/>
                  <a:pt x="11017250" y="120079"/>
                </a:cubicBezTo>
                <a:lnTo>
                  <a:pt x="11017250" y="2843362"/>
                </a:lnTo>
                <a:cubicBezTo>
                  <a:pt x="11017250" y="2909680"/>
                  <a:pt x="10963489" y="2963441"/>
                  <a:pt x="10897171" y="2963441"/>
                </a:cubicBezTo>
                <a:lnTo>
                  <a:pt x="120079" y="2963441"/>
                </a:lnTo>
                <a:cubicBezTo>
                  <a:pt x="53761" y="2963441"/>
                  <a:pt x="0" y="2909680"/>
                  <a:pt x="0" y="2843362"/>
                </a:cubicBezTo>
                <a:lnTo>
                  <a:pt x="0" y="120079"/>
                </a:lnTo>
                <a:cubicBezTo>
                  <a:pt x="0" y="53761"/>
                  <a:pt x="53761" y="0"/>
                  <a:pt x="12007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831616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E2E80E-752D-4944-B575-923AFF00ED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77783" y="0"/>
            <a:ext cx="3314219" cy="6858000"/>
          </a:xfrm>
          <a:custGeom>
            <a:avLst/>
            <a:gdLst>
              <a:gd name="connsiteX0" fmla="*/ 0 w 3314219"/>
              <a:gd name="connsiteY0" fmla="*/ 0 h 6858000"/>
              <a:gd name="connsiteX1" fmla="*/ 3314219 w 3314219"/>
              <a:gd name="connsiteY1" fmla="*/ 0 h 6858000"/>
              <a:gd name="connsiteX2" fmla="*/ 3314219 w 3314219"/>
              <a:gd name="connsiteY2" fmla="*/ 6858000 h 6858000"/>
              <a:gd name="connsiteX3" fmla="*/ 0 w 331421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4219" h="6858000">
                <a:moveTo>
                  <a:pt x="0" y="0"/>
                </a:moveTo>
                <a:lnTo>
                  <a:pt x="3314219" y="0"/>
                </a:lnTo>
                <a:lnTo>
                  <a:pt x="331421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EG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B60A4A8-C43A-2E4B-A5BB-924BDCC65B4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95838" y="2519364"/>
            <a:ext cx="1452562" cy="2933700"/>
          </a:xfrm>
          <a:custGeom>
            <a:avLst/>
            <a:gdLst>
              <a:gd name="connsiteX0" fmla="*/ 138342 w 1452562"/>
              <a:gd name="connsiteY0" fmla="*/ 0 h 2933700"/>
              <a:gd name="connsiteX1" fmla="*/ 1314220 w 1452562"/>
              <a:gd name="connsiteY1" fmla="*/ 0 h 2933700"/>
              <a:gd name="connsiteX2" fmla="*/ 1452562 w 1452562"/>
              <a:gd name="connsiteY2" fmla="*/ 138342 h 2933700"/>
              <a:gd name="connsiteX3" fmla="*/ 1452562 w 1452562"/>
              <a:gd name="connsiteY3" fmla="*/ 2795358 h 2933700"/>
              <a:gd name="connsiteX4" fmla="*/ 1314220 w 1452562"/>
              <a:gd name="connsiteY4" fmla="*/ 2933700 h 2933700"/>
              <a:gd name="connsiteX5" fmla="*/ 138342 w 1452562"/>
              <a:gd name="connsiteY5" fmla="*/ 2933700 h 2933700"/>
              <a:gd name="connsiteX6" fmla="*/ 0 w 1452562"/>
              <a:gd name="connsiteY6" fmla="*/ 2795358 h 2933700"/>
              <a:gd name="connsiteX7" fmla="*/ 0 w 1452562"/>
              <a:gd name="connsiteY7" fmla="*/ 138342 h 2933700"/>
              <a:gd name="connsiteX8" fmla="*/ 138342 w 1452562"/>
              <a:gd name="connsiteY8" fmla="*/ 0 h 293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2562" h="2933700">
                <a:moveTo>
                  <a:pt x="138342" y="0"/>
                </a:moveTo>
                <a:lnTo>
                  <a:pt x="1314220" y="0"/>
                </a:lnTo>
                <a:cubicBezTo>
                  <a:pt x="1390624" y="0"/>
                  <a:pt x="1452562" y="61938"/>
                  <a:pt x="1452562" y="138342"/>
                </a:cubicBezTo>
                <a:lnTo>
                  <a:pt x="1452562" y="2795358"/>
                </a:lnTo>
                <a:cubicBezTo>
                  <a:pt x="1452562" y="2871762"/>
                  <a:pt x="1390624" y="2933700"/>
                  <a:pt x="1314220" y="2933700"/>
                </a:cubicBezTo>
                <a:lnTo>
                  <a:pt x="138342" y="2933700"/>
                </a:lnTo>
                <a:cubicBezTo>
                  <a:pt x="61938" y="2933700"/>
                  <a:pt x="0" y="2871762"/>
                  <a:pt x="0" y="2795358"/>
                </a:cubicBezTo>
                <a:lnTo>
                  <a:pt x="0" y="138342"/>
                </a:lnTo>
                <a:cubicBezTo>
                  <a:pt x="0" y="61938"/>
                  <a:pt x="61938" y="0"/>
                  <a:pt x="13834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EG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0F42B5C-FB38-D948-AA8E-DBF850A00E1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81851" y="2600325"/>
            <a:ext cx="4048124" cy="2638426"/>
          </a:xfrm>
          <a:custGeom>
            <a:avLst/>
            <a:gdLst>
              <a:gd name="connsiteX0" fmla="*/ 0 w 4048124"/>
              <a:gd name="connsiteY0" fmla="*/ 0 h 2638426"/>
              <a:gd name="connsiteX1" fmla="*/ 4048124 w 4048124"/>
              <a:gd name="connsiteY1" fmla="*/ 0 h 2638426"/>
              <a:gd name="connsiteX2" fmla="*/ 4048124 w 4048124"/>
              <a:gd name="connsiteY2" fmla="*/ 2638426 h 2638426"/>
              <a:gd name="connsiteX3" fmla="*/ 0 w 4048124"/>
              <a:gd name="connsiteY3" fmla="*/ 2638426 h 2638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8124" h="2638426">
                <a:moveTo>
                  <a:pt x="0" y="0"/>
                </a:moveTo>
                <a:lnTo>
                  <a:pt x="4048124" y="0"/>
                </a:lnTo>
                <a:lnTo>
                  <a:pt x="4048124" y="2638426"/>
                </a:lnTo>
                <a:lnTo>
                  <a:pt x="0" y="26384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EG" dirty="0"/>
          </a:p>
        </p:txBody>
      </p:sp>
    </p:spTree>
    <p:extLst>
      <p:ext uri="{BB962C8B-B14F-4D97-AF65-F5344CB8AC3E}">
        <p14:creationId xmlns:p14="http://schemas.microsoft.com/office/powerpoint/2010/main" val="3096076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9Slide.vn - 2019">
            <a:extLst>
              <a:ext uri="{FF2B5EF4-FFF2-40B4-BE49-F238E27FC236}">
                <a16:creationId xmlns:a16="http://schemas.microsoft.com/office/drawing/2014/main" id="{48A71777-5E35-4EC4-805C-731D33AA3491}"/>
              </a:ext>
            </a:extLst>
          </p:cNvPr>
          <p:cNvSpPr txBox="1"/>
          <p:nvPr userDrawn="1"/>
        </p:nvSpPr>
        <p:spPr>
          <a:xfrm>
            <a:off x="0" y="-804565"/>
            <a:ext cx="12192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400">
                <a:solidFill>
                  <a:srgbClr val="CFCFCF"/>
                </a:solidFill>
              </a:rPr>
              <a:t>www.9slide.vn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37AF38-8476-564C-9FD7-B237493A5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B97BA-9B38-DF4E-9F2E-D71BB9330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6EF23592-D260-344C-AF17-A5317BCDB7B0}"/>
              </a:ext>
            </a:extLst>
          </p:cNvPr>
          <p:cNvSpPr txBox="1">
            <a:spLocks/>
          </p:cNvSpPr>
          <p:nvPr userDrawn="1"/>
        </p:nvSpPr>
        <p:spPr>
          <a:xfrm>
            <a:off x="5934222" y="6426149"/>
            <a:ext cx="321737" cy="215444"/>
          </a:xfrm>
          <a:prstGeom prst="rect">
            <a:avLst/>
          </a:prstGeom>
          <a:noFill/>
        </p:spPr>
        <p:txBody>
          <a:bodyPr wrap="none" lIns="72000" tIns="0" rIns="72000" bIns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BA69586-E6B3-B646-96E5-E7A8350A3CCE}" type="slidenum">
              <a:rPr lang="en-US" sz="1400" smtClean="0">
                <a:solidFill>
                  <a:schemeClr val="tx2"/>
                </a:solidFill>
                <a:latin typeface="Raleway Medium" panose="020B0503030101060003" pitchFamily="34" charset="77"/>
              </a:rPr>
              <a:pPr algn="ctr"/>
              <a:t>‹#›</a:t>
            </a:fld>
            <a:endParaRPr lang="en-US" sz="1400" dirty="0">
              <a:solidFill>
                <a:schemeClr val="tx2"/>
              </a:solidFill>
              <a:latin typeface="Raleway Medium" panose="020B0503030101060003" pitchFamily="34" charset="77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7183275-4732-944E-8598-4E037738FAAA}"/>
              </a:ext>
            </a:extLst>
          </p:cNvPr>
          <p:cNvSpPr>
            <a:spLocks noSelect="1"/>
          </p:cNvSpPr>
          <p:nvPr userDrawn="1">
            <p:custDataLst>
              <p:tags r:id="rId23"/>
            </p:custDataLst>
          </p:nvPr>
        </p:nvSpPr>
        <p:spPr>
          <a:xfrm>
            <a:off x="587375" y="6441538"/>
            <a:ext cx="1635633" cy="184666"/>
          </a:xfrm>
          <a:prstGeom prst="roundRect">
            <a:avLst>
              <a:gd name="adj" fmla="val 0"/>
            </a:avLst>
          </a:prstGeom>
          <a:noFill/>
          <a:ln w="6350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sz="1200" b="0" i="0" err="1">
                <a:solidFill>
                  <a:schemeClr val="tx2"/>
                </a:solidFill>
                <a:latin typeface="Montserrat Medium" pitchFamily="2" charset="77"/>
              </a:rPr>
              <a:t>www</a:t>
            </a:r>
            <a:r>
              <a:rPr lang="en-US" sz="1200" b="0" i="0">
                <a:solidFill>
                  <a:schemeClr val="tx2"/>
                </a:solidFill>
                <a:latin typeface="Montserrat Medium" pitchFamily="2" charset="77"/>
              </a:rPr>
              <a:t>.9slide.com</a:t>
            </a:r>
            <a:endParaRPr lang="en-US" sz="1200" b="0" i="0" dirty="0">
              <a:solidFill>
                <a:schemeClr val="tx2"/>
              </a:solidFill>
              <a:latin typeface="Montserrat Medium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3767CE-D492-48D6-A990-6448538F6810}"/>
              </a:ext>
            </a:extLst>
          </p:cNvPr>
          <p:cNvPicPr>
            <a:picLocks noSelect="1"/>
          </p:cNvPicPr>
          <p:nvPr userDrawn="1"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12322629" y="6008274"/>
            <a:ext cx="1636776" cy="86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598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705" r:id="rId2"/>
    <p:sldLayoutId id="2147483706" r:id="rId3"/>
    <p:sldLayoutId id="2147483707" r:id="rId4"/>
    <p:sldLayoutId id="2147483709" r:id="rId5"/>
    <p:sldLayoutId id="2147483710" r:id="rId6"/>
    <p:sldLayoutId id="2147483712" r:id="rId7"/>
    <p:sldLayoutId id="2147483714" r:id="rId8"/>
    <p:sldLayoutId id="2147483716" r:id="rId9"/>
    <p:sldLayoutId id="2147483719" r:id="rId10"/>
    <p:sldLayoutId id="2147483720" r:id="rId11"/>
    <p:sldLayoutId id="2147483721" r:id="rId12"/>
    <p:sldLayoutId id="2147483742" r:id="rId13"/>
    <p:sldLayoutId id="2147483723" r:id="rId14"/>
    <p:sldLayoutId id="2147483724" r:id="rId15"/>
    <p:sldLayoutId id="2147483725" r:id="rId16"/>
    <p:sldLayoutId id="2147483726" r:id="rId17"/>
    <p:sldLayoutId id="2147483729" r:id="rId18"/>
    <p:sldLayoutId id="2147483733" r:id="rId19"/>
    <p:sldLayoutId id="2147483743" r:id="rId20"/>
    <p:sldLayoutId id="2147483741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70" userDrawn="1">
          <p15:clr>
            <a:srgbClr val="F26B43"/>
          </p15:clr>
        </p15:guide>
        <p15:guide id="4" pos="7310" userDrawn="1">
          <p15:clr>
            <a:srgbClr val="F26B43"/>
          </p15:clr>
        </p15:guide>
        <p15:guide id="5" orient="horz" pos="368" userDrawn="1">
          <p15:clr>
            <a:srgbClr val="F26B43"/>
          </p15:clr>
        </p15:guide>
        <p15:guide id="6" orient="horz" pos="39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video" Target="https://www.youtube.com/embed/p-LFh5Y89eM" TargetMode="External"/><Relationship Id="rId5" Type="http://schemas.openxmlformats.org/officeDocument/2006/relationships/comments" Target="../comments/comment1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DD3545-1DD6-4880-8FE7-53C137CE8470}"/>
              </a:ext>
            </a:extLst>
          </p:cNvPr>
          <p:cNvSpPr/>
          <p:nvPr/>
        </p:nvSpPr>
        <p:spPr>
          <a:xfrm>
            <a:off x="213645" y="5836778"/>
            <a:ext cx="6460620" cy="1021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5705DB-ACA4-471C-967B-BC29A4AFC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94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Slide.com 2">
            <a:extLst>
              <a:ext uri="{FF2B5EF4-FFF2-40B4-BE49-F238E27FC236}">
                <a16:creationId xmlns:a16="http://schemas.microsoft.com/office/drawing/2014/main" id="{BB615F2A-9118-6D4A-9501-CF14D0AF5583}"/>
              </a:ext>
            </a:extLst>
          </p:cNvPr>
          <p:cNvSpPr txBox="1"/>
          <p:nvPr/>
        </p:nvSpPr>
        <p:spPr>
          <a:xfrm>
            <a:off x="587376" y="872047"/>
            <a:ext cx="336245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Storybook </a:t>
            </a:r>
            <a:r>
              <a:rPr lang="en-US" sz="3200" b="1" dirty="0">
                <a:solidFill>
                  <a:schemeClr val="accent1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tutorials</a:t>
            </a:r>
          </a:p>
        </p:txBody>
      </p:sp>
      <p:cxnSp>
        <p:nvCxnSpPr>
          <p:cNvPr id="12" name="9Slide.com 4">
            <a:extLst>
              <a:ext uri="{FF2B5EF4-FFF2-40B4-BE49-F238E27FC236}">
                <a16:creationId xmlns:a16="http://schemas.microsoft.com/office/drawing/2014/main" id="{B3F95194-A877-2D4A-9E4D-72C16D7D90E6}"/>
              </a:ext>
            </a:extLst>
          </p:cNvPr>
          <p:cNvCxnSpPr>
            <a:cxnSpLocks/>
          </p:cNvCxnSpPr>
          <p:nvPr/>
        </p:nvCxnSpPr>
        <p:spPr>
          <a:xfrm>
            <a:off x="622527" y="1497651"/>
            <a:ext cx="1012371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6496B77-EFEE-43B6-886D-2CCAD2B24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76" y="3300087"/>
            <a:ext cx="2898153" cy="29627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89D29F-7BAD-4A93-9C97-AA436B94D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699" y="3226965"/>
            <a:ext cx="2984602" cy="31089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DEA928-72EB-450E-A4F3-CEA7972CA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5071" y="3226965"/>
            <a:ext cx="2904163" cy="30358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68E7CEB-EB09-4D1F-9C12-FD6FFA383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8771" y="131331"/>
            <a:ext cx="2819243" cy="296271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A9C15EF-51BE-4DF7-AEF2-C830BAD6BA7F}"/>
              </a:ext>
            </a:extLst>
          </p:cNvPr>
          <p:cNvSpPr/>
          <p:nvPr/>
        </p:nvSpPr>
        <p:spPr>
          <a:xfrm>
            <a:off x="443060" y="6400800"/>
            <a:ext cx="1404594" cy="2683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7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9Slide.com 1">
            <a:extLst>
              <a:ext uri="{FF2B5EF4-FFF2-40B4-BE49-F238E27FC236}">
                <a16:creationId xmlns:a16="http://schemas.microsoft.com/office/drawing/2014/main" id="{6C4C1165-E0D2-3346-9F64-E68736DDB28E}"/>
              </a:ext>
            </a:extLst>
          </p:cNvPr>
          <p:cNvSpPr txBox="1"/>
          <p:nvPr/>
        </p:nvSpPr>
        <p:spPr>
          <a:xfrm>
            <a:off x="587376" y="1033953"/>
            <a:ext cx="397305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 err="1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Cài</a:t>
            </a:r>
            <a:r>
              <a:rPr lang="en-US" sz="3200" b="1" dirty="0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 </a:t>
            </a:r>
            <a:r>
              <a:rPr lang="en-US" sz="3200" b="1" dirty="0" err="1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đặt</a:t>
            </a:r>
            <a:r>
              <a:rPr lang="en-US" sz="3200" b="1" dirty="0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 </a:t>
            </a:r>
            <a:r>
              <a:rPr lang="en-US" sz="3200" b="1" dirty="0">
                <a:solidFill>
                  <a:schemeClr val="accent1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Storybook</a:t>
            </a:r>
          </a:p>
        </p:txBody>
      </p:sp>
      <p:cxnSp>
        <p:nvCxnSpPr>
          <p:cNvPr id="6" name="9Slide.com 3">
            <a:extLst>
              <a:ext uri="{FF2B5EF4-FFF2-40B4-BE49-F238E27FC236}">
                <a16:creationId xmlns:a16="http://schemas.microsoft.com/office/drawing/2014/main" id="{FA304786-BFDB-4B4A-8CFD-41ABD6DEFD94}"/>
              </a:ext>
            </a:extLst>
          </p:cNvPr>
          <p:cNvCxnSpPr>
            <a:cxnSpLocks/>
          </p:cNvCxnSpPr>
          <p:nvPr/>
        </p:nvCxnSpPr>
        <p:spPr>
          <a:xfrm>
            <a:off x="622527" y="1659557"/>
            <a:ext cx="1012371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9Slide.com 5">
            <a:extLst>
              <a:ext uri="{FF2B5EF4-FFF2-40B4-BE49-F238E27FC236}">
                <a16:creationId xmlns:a16="http://schemas.microsoft.com/office/drawing/2014/main" id="{EB6EADE8-00BE-914E-8734-C465D1FBDE58}"/>
              </a:ext>
            </a:extLst>
          </p:cNvPr>
          <p:cNvSpPr/>
          <p:nvPr/>
        </p:nvSpPr>
        <p:spPr>
          <a:xfrm>
            <a:off x="587375" y="1942815"/>
            <a:ext cx="4069465" cy="710983"/>
          </a:xfrm>
          <a:prstGeom prst="roundRect">
            <a:avLst>
              <a:gd name="adj" fmla="val 3726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t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8" name="9Slide.com 6">
            <a:extLst>
              <a:ext uri="{FF2B5EF4-FFF2-40B4-BE49-F238E27FC236}">
                <a16:creationId xmlns:a16="http://schemas.microsoft.com/office/drawing/2014/main" id="{A50037F4-5B91-814E-BEC8-F54B5C493A6B}"/>
              </a:ext>
            </a:extLst>
          </p:cNvPr>
          <p:cNvSpPr>
            <a:spLocks noChangeAspect="1"/>
          </p:cNvSpPr>
          <p:nvPr/>
        </p:nvSpPr>
        <p:spPr>
          <a:xfrm>
            <a:off x="717201" y="2086833"/>
            <a:ext cx="422947" cy="422947"/>
          </a:xfrm>
          <a:prstGeom prst="roundRect">
            <a:avLst>
              <a:gd name="adj" fmla="val 973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  <a:effectLst>
            <a:outerShdw blurRad="254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EG" sz="1600" b="1" dirty="0">
                <a:solidFill>
                  <a:srgbClr val="FFFFFF"/>
                </a:solidFill>
                <a:latin typeface="#9Slide03 Ralewayv4020" panose="00000500000000000000" pitchFamily="2" charset="0"/>
              </a:rPr>
              <a:t>01.</a:t>
            </a:r>
          </a:p>
        </p:txBody>
      </p:sp>
      <p:sp>
        <p:nvSpPr>
          <p:cNvPr id="19" name="9Slide.com 10">
            <a:extLst>
              <a:ext uri="{FF2B5EF4-FFF2-40B4-BE49-F238E27FC236}">
                <a16:creationId xmlns:a16="http://schemas.microsoft.com/office/drawing/2014/main" id="{B6DC166A-A68A-2640-9AA4-138B31297B46}"/>
              </a:ext>
            </a:extLst>
          </p:cNvPr>
          <p:cNvSpPr/>
          <p:nvPr/>
        </p:nvSpPr>
        <p:spPr>
          <a:xfrm>
            <a:off x="587375" y="2929061"/>
            <a:ext cx="4069465" cy="710983"/>
          </a:xfrm>
          <a:prstGeom prst="roundRect">
            <a:avLst>
              <a:gd name="adj" fmla="val 3726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t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20" name="9Slide.com 11">
            <a:extLst>
              <a:ext uri="{FF2B5EF4-FFF2-40B4-BE49-F238E27FC236}">
                <a16:creationId xmlns:a16="http://schemas.microsoft.com/office/drawing/2014/main" id="{1B5CD6C1-E108-EA4F-A0E5-7C3BDF718F58}"/>
              </a:ext>
            </a:extLst>
          </p:cNvPr>
          <p:cNvSpPr>
            <a:spLocks noChangeAspect="1"/>
          </p:cNvSpPr>
          <p:nvPr/>
        </p:nvSpPr>
        <p:spPr>
          <a:xfrm>
            <a:off x="717201" y="3073079"/>
            <a:ext cx="422947" cy="422947"/>
          </a:xfrm>
          <a:prstGeom prst="roundRect">
            <a:avLst>
              <a:gd name="adj" fmla="val 9730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  <a:effectLst>
            <a:outerShdw blurRad="254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EG" sz="1600" b="1" dirty="0">
                <a:solidFill>
                  <a:srgbClr val="FFFFFF"/>
                </a:solidFill>
                <a:latin typeface="#9Slide03 Ralewayv4020" panose="00000500000000000000" pitchFamily="2" charset="0"/>
              </a:rPr>
              <a:t>02.</a:t>
            </a:r>
          </a:p>
        </p:txBody>
      </p:sp>
      <p:sp>
        <p:nvSpPr>
          <p:cNvPr id="25" name="9Slide.com 15">
            <a:extLst>
              <a:ext uri="{FF2B5EF4-FFF2-40B4-BE49-F238E27FC236}">
                <a16:creationId xmlns:a16="http://schemas.microsoft.com/office/drawing/2014/main" id="{0EE0F6BF-EE99-5348-8351-BDDE38B239DC}"/>
              </a:ext>
            </a:extLst>
          </p:cNvPr>
          <p:cNvSpPr/>
          <p:nvPr/>
        </p:nvSpPr>
        <p:spPr>
          <a:xfrm>
            <a:off x="587375" y="3915307"/>
            <a:ext cx="4144881" cy="2749444"/>
          </a:xfrm>
          <a:prstGeom prst="roundRect">
            <a:avLst>
              <a:gd name="adj" fmla="val 3726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t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 dirty="0">
              <a:solidFill>
                <a:schemeClr val="tx1"/>
              </a:solidFill>
            </a:endParaRPr>
          </a:p>
        </p:txBody>
      </p:sp>
      <p:sp>
        <p:nvSpPr>
          <p:cNvPr id="26" name="9Slide.com 16">
            <a:extLst>
              <a:ext uri="{FF2B5EF4-FFF2-40B4-BE49-F238E27FC236}">
                <a16:creationId xmlns:a16="http://schemas.microsoft.com/office/drawing/2014/main" id="{67646779-30F3-E24C-A7B0-9F673A1908AC}"/>
              </a:ext>
            </a:extLst>
          </p:cNvPr>
          <p:cNvSpPr>
            <a:spLocks noChangeAspect="1"/>
          </p:cNvSpPr>
          <p:nvPr/>
        </p:nvSpPr>
        <p:spPr>
          <a:xfrm>
            <a:off x="717201" y="4059325"/>
            <a:ext cx="422947" cy="422947"/>
          </a:xfrm>
          <a:prstGeom prst="roundRect">
            <a:avLst>
              <a:gd name="adj" fmla="val 9730"/>
            </a:avLst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  <a:effectLst>
            <a:outerShdw blurRad="254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EG" sz="1600" b="1" dirty="0">
                <a:solidFill>
                  <a:srgbClr val="FFFFFF"/>
                </a:solidFill>
                <a:latin typeface="#9Slide03 Ralewayv4020" panose="00000500000000000000" pitchFamily="2" charset="0"/>
              </a:rPr>
              <a:t>03.</a:t>
            </a:r>
          </a:p>
        </p:txBody>
      </p:sp>
      <p:grpSp>
        <p:nvGrpSpPr>
          <p:cNvPr id="27" name="9Slide.com 17">
            <a:extLst>
              <a:ext uri="{FF2B5EF4-FFF2-40B4-BE49-F238E27FC236}">
                <a16:creationId xmlns:a16="http://schemas.microsoft.com/office/drawing/2014/main" id="{ED9F90DB-5831-B340-8FF3-E5176B745594}"/>
              </a:ext>
            </a:extLst>
          </p:cNvPr>
          <p:cNvGrpSpPr/>
          <p:nvPr/>
        </p:nvGrpSpPr>
        <p:grpSpPr>
          <a:xfrm>
            <a:off x="1365443" y="4021247"/>
            <a:ext cx="2640221" cy="2241637"/>
            <a:chOff x="1164167" y="3751404"/>
            <a:chExt cx="2640221" cy="385851"/>
          </a:xfrm>
        </p:grpSpPr>
        <p:sp>
          <p:nvSpPr>
            <p:cNvPr id="28" name="9Slide.com 18">
              <a:extLst>
                <a:ext uri="{FF2B5EF4-FFF2-40B4-BE49-F238E27FC236}">
                  <a16:creationId xmlns:a16="http://schemas.microsoft.com/office/drawing/2014/main" id="{F859BD73-772B-6C4E-9F77-473E447510B0}"/>
                </a:ext>
              </a:extLst>
            </p:cNvPr>
            <p:cNvSpPr/>
            <p:nvPr/>
          </p:nvSpPr>
          <p:spPr>
            <a:xfrm>
              <a:off x="1164167" y="3751404"/>
              <a:ext cx="2311751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Config port</a:t>
              </a:r>
            </a:p>
          </p:txBody>
        </p:sp>
        <p:sp>
          <p:nvSpPr>
            <p:cNvPr id="29" name="9Slide.com 19">
              <a:extLst>
                <a:ext uri="{FF2B5EF4-FFF2-40B4-BE49-F238E27FC236}">
                  <a16:creationId xmlns:a16="http://schemas.microsoft.com/office/drawing/2014/main" id="{DF1CD038-1686-A844-85C3-09CB46946449}"/>
                </a:ext>
              </a:extLst>
            </p:cNvPr>
            <p:cNvSpPr/>
            <p:nvPr/>
          </p:nvSpPr>
          <p:spPr>
            <a:xfrm>
              <a:off x="1164168" y="3946241"/>
              <a:ext cx="2640220" cy="19101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40000"/>
                </a:lnSpc>
              </a:pPr>
              <a:endParaRPr lang="en-US" sz="1000" dirty="0">
                <a:solidFill>
                  <a:schemeClr val="tx2"/>
                </a:solidFill>
                <a:latin typeface="Raleway Medium" panose="020B0503030101060003" pitchFamily="34" charset="77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549BAFA8-7AA4-40FB-A07A-4E534773B74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6" r="10616"/>
          <a:stretch>
            <a:fillRect/>
          </a:stretch>
        </p:blipFill>
        <p:spPr/>
      </p:pic>
      <p:grpSp>
        <p:nvGrpSpPr>
          <p:cNvPr id="24" name="9Slide.com 12">
            <a:extLst>
              <a:ext uri="{FF2B5EF4-FFF2-40B4-BE49-F238E27FC236}">
                <a16:creationId xmlns:a16="http://schemas.microsoft.com/office/drawing/2014/main" id="{7422886C-2E2E-4366-ABA9-8494F9E1B5AF}"/>
              </a:ext>
            </a:extLst>
          </p:cNvPr>
          <p:cNvGrpSpPr/>
          <p:nvPr/>
        </p:nvGrpSpPr>
        <p:grpSpPr>
          <a:xfrm>
            <a:off x="1365444" y="2098780"/>
            <a:ext cx="3291397" cy="399052"/>
            <a:chOff x="1164167" y="3741666"/>
            <a:chExt cx="3291397" cy="399052"/>
          </a:xfrm>
        </p:grpSpPr>
        <p:sp>
          <p:nvSpPr>
            <p:cNvPr id="30" name="9Slide.com 13">
              <a:extLst>
                <a:ext uri="{FF2B5EF4-FFF2-40B4-BE49-F238E27FC236}">
                  <a16:creationId xmlns:a16="http://schemas.microsoft.com/office/drawing/2014/main" id="{3AE19113-9E1E-4B8F-897A-5F8712FEDC75}"/>
                </a:ext>
              </a:extLst>
            </p:cNvPr>
            <p:cNvSpPr/>
            <p:nvPr/>
          </p:nvSpPr>
          <p:spPr>
            <a:xfrm>
              <a:off x="1164167" y="3741666"/>
              <a:ext cx="2935907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 err="1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Khởi</a:t>
              </a:r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200" b="1" dirty="0" err="1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tạo</a:t>
              </a:r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 project </a:t>
              </a:r>
              <a:r>
                <a:rPr lang="en-US" sz="1200" b="1" dirty="0" err="1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hoặc</a:t>
              </a:r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200" b="1" dirty="0" err="1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sử</a:t>
              </a:r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200" b="1" dirty="0" err="1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dụng</a:t>
              </a:r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 project </a:t>
              </a:r>
              <a:r>
                <a:rPr lang="en-US" sz="1200" b="1" dirty="0" err="1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có</a:t>
              </a:r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200" b="1" dirty="0" err="1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sẵn</a:t>
              </a:r>
              <a:endParaRPr lang="en-US" sz="1200" b="1" dirty="0">
                <a:solidFill>
                  <a:schemeClr val="tx2"/>
                </a:solidFill>
                <a:latin typeface="#9Slide03 Ralewayv4020 SemiBold" panose="00000700000000000000" pitchFamily="2" charset="0"/>
                <a:ea typeface="Roboto Medium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31" name="9Slide.com 14">
              <a:extLst>
                <a:ext uri="{FF2B5EF4-FFF2-40B4-BE49-F238E27FC236}">
                  <a16:creationId xmlns:a16="http://schemas.microsoft.com/office/drawing/2014/main" id="{747CFA9F-7022-40C1-89FD-9152381ECCE0}"/>
                </a:ext>
              </a:extLst>
            </p:cNvPr>
            <p:cNvSpPr/>
            <p:nvPr/>
          </p:nvSpPr>
          <p:spPr>
            <a:xfrm>
              <a:off x="1164167" y="3946241"/>
              <a:ext cx="3291397" cy="1944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Storybook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không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thể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khởi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tạo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trong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một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project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rỗng</a:t>
              </a:r>
              <a:endParaRPr lang="en-US" sz="1000" dirty="0">
                <a:solidFill>
                  <a:schemeClr val="tx2"/>
                </a:solidFill>
                <a:latin typeface="Raleway Medium" panose="020B0503030101060003" pitchFamily="34" charset="77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32" name="9Slide.com 7">
            <a:extLst>
              <a:ext uri="{FF2B5EF4-FFF2-40B4-BE49-F238E27FC236}">
                <a16:creationId xmlns:a16="http://schemas.microsoft.com/office/drawing/2014/main" id="{CF4DFA77-EA91-4276-8CD0-AD81AC6BE2D5}"/>
              </a:ext>
            </a:extLst>
          </p:cNvPr>
          <p:cNvGrpSpPr/>
          <p:nvPr/>
        </p:nvGrpSpPr>
        <p:grpSpPr>
          <a:xfrm>
            <a:off x="1365443" y="2974075"/>
            <a:ext cx="2640221" cy="611033"/>
            <a:chOff x="1164167" y="3741666"/>
            <a:chExt cx="2640221" cy="611033"/>
          </a:xfrm>
        </p:grpSpPr>
        <p:sp>
          <p:nvSpPr>
            <p:cNvPr id="33" name="9Slide.com 8">
              <a:extLst>
                <a:ext uri="{FF2B5EF4-FFF2-40B4-BE49-F238E27FC236}">
                  <a16:creationId xmlns:a16="http://schemas.microsoft.com/office/drawing/2014/main" id="{E469A38B-7309-4FA9-BD73-176E33614CDE}"/>
                </a:ext>
              </a:extLst>
            </p:cNvPr>
            <p:cNvSpPr/>
            <p:nvPr/>
          </p:nvSpPr>
          <p:spPr>
            <a:xfrm>
              <a:off x="1164167" y="3741666"/>
              <a:ext cx="2131786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 err="1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Khợi</a:t>
              </a:r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200" b="1" dirty="0" err="1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tạo</a:t>
              </a:r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 folder storybook</a:t>
              </a:r>
            </a:p>
          </p:txBody>
        </p:sp>
        <p:sp>
          <p:nvSpPr>
            <p:cNvPr id="34" name="9Slide.com 9">
              <a:extLst>
                <a:ext uri="{FF2B5EF4-FFF2-40B4-BE49-F238E27FC236}">
                  <a16:creationId xmlns:a16="http://schemas.microsoft.com/office/drawing/2014/main" id="{ABFFEB5A-4AAB-48D7-817D-831EB6F787CA}"/>
                </a:ext>
              </a:extLst>
            </p:cNvPr>
            <p:cNvSpPr/>
            <p:nvPr/>
          </p:nvSpPr>
          <p:spPr>
            <a:xfrm>
              <a:off x="1164168" y="3946241"/>
              <a:ext cx="2640220" cy="40645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GB" sz="1000" dirty="0">
                  <a:solidFill>
                    <a:schemeClr val="bg2">
                      <a:lumMod val="65000"/>
                    </a:schemeClr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# Add Storybook:</a:t>
              </a:r>
            </a:p>
            <a:p>
              <a:pPr>
                <a:lnSpc>
                  <a:spcPct val="140000"/>
                </a:lnSpc>
              </a:pPr>
              <a:r>
                <a:rPr lang="en-GB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npx</a:t>
              </a:r>
              <a:r>
                <a:rPr lang="en-GB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storybook </a:t>
              </a:r>
              <a:r>
                <a:rPr lang="en-GB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init</a:t>
              </a:r>
              <a:endParaRPr lang="en-US" sz="1000" dirty="0">
                <a:solidFill>
                  <a:schemeClr val="tx2"/>
                </a:solidFill>
                <a:latin typeface="Raleway Medium" panose="020B0503030101060003" pitchFamily="34" charset="77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8C235FC-61B5-4198-967F-802A29043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652" y="4278845"/>
            <a:ext cx="3178946" cy="2299974"/>
          </a:xfrm>
          <a:prstGeom prst="rect">
            <a:avLst/>
          </a:prstGeom>
        </p:spPr>
      </p:pic>
      <p:sp>
        <p:nvSpPr>
          <p:cNvPr id="35" name="9Slide.com 10">
            <a:extLst>
              <a:ext uri="{FF2B5EF4-FFF2-40B4-BE49-F238E27FC236}">
                <a16:creationId xmlns:a16="http://schemas.microsoft.com/office/drawing/2014/main" id="{2E7F10D0-4AB6-4B44-8410-F9D5AC02C259}"/>
              </a:ext>
            </a:extLst>
          </p:cNvPr>
          <p:cNvSpPr/>
          <p:nvPr/>
        </p:nvSpPr>
        <p:spPr>
          <a:xfrm>
            <a:off x="4824375" y="1936841"/>
            <a:ext cx="1925596" cy="1703203"/>
          </a:xfrm>
          <a:prstGeom prst="roundRect">
            <a:avLst>
              <a:gd name="adj" fmla="val 3726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t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36" name="9Slide.com 11">
            <a:extLst>
              <a:ext uri="{FF2B5EF4-FFF2-40B4-BE49-F238E27FC236}">
                <a16:creationId xmlns:a16="http://schemas.microsoft.com/office/drawing/2014/main" id="{7AB65A4E-6DE0-4E1C-8F8C-FDFEECDFC820}"/>
              </a:ext>
            </a:extLst>
          </p:cNvPr>
          <p:cNvSpPr>
            <a:spLocks noChangeAspect="1"/>
          </p:cNvSpPr>
          <p:nvPr/>
        </p:nvSpPr>
        <p:spPr>
          <a:xfrm>
            <a:off x="4954200" y="2080859"/>
            <a:ext cx="576962" cy="576962"/>
          </a:xfrm>
          <a:prstGeom prst="roundRect">
            <a:avLst>
              <a:gd name="adj" fmla="val 9730"/>
            </a:avLst>
          </a:prstGeom>
          <a:gradFill flip="none" rotWithShape="1">
            <a:gsLst>
              <a:gs pos="0">
                <a:schemeClr val="accent2"/>
              </a:gs>
              <a:gs pos="16000">
                <a:schemeClr val="accent2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  <a:effectLst>
            <a:outerShdw blurRad="254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EG" sz="1600" b="1" dirty="0">
                <a:solidFill>
                  <a:srgbClr val="FFFFFF"/>
                </a:solidFill>
                <a:latin typeface="#9Slide03 Ralewayv4020" panose="00000500000000000000" pitchFamily="2" charset="0"/>
              </a:rPr>
              <a:t>0</a:t>
            </a:r>
            <a:r>
              <a:rPr lang="en-US" sz="1600" b="1" dirty="0">
                <a:solidFill>
                  <a:srgbClr val="FFFFFF"/>
                </a:solidFill>
                <a:latin typeface="#9Slide03 Ralewayv4020" panose="00000500000000000000" pitchFamily="2" charset="0"/>
              </a:rPr>
              <a:t>4</a:t>
            </a:r>
            <a:r>
              <a:rPr lang="en-EG" sz="1600" b="1" dirty="0">
                <a:solidFill>
                  <a:srgbClr val="FFFFFF"/>
                </a:solidFill>
                <a:latin typeface="#9Slide03 Ralewayv4020" panose="00000500000000000000" pitchFamily="2" charset="0"/>
              </a:rPr>
              <a:t>.</a:t>
            </a:r>
          </a:p>
        </p:txBody>
      </p:sp>
      <p:grpSp>
        <p:nvGrpSpPr>
          <p:cNvPr id="37" name="9Slide.com 7">
            <a:extLst>
              <a:ext uri="{FF2B5EF4-FFF2-40B4-BE49-F238E27FC236}">
                <a16:creationId xmlns:a16="http://schemas.microsoft.com/office/drawing/2014/main" id="{0470E8D2-E967-4D0D-88DF-D8BD3CD68B9B}"/>
              </a:ext>
            </a:extLst>
          </p:cNvPr>
          <p:cNvGrpSpPr/>
          <p:nvPr/>
        </p:nvGrpSpPr>
        <p:grpSpPr>
          <a:xfrm>
            <a:off x="4954200" y="3059057"/>
            <a:ext cx="1819595" cy="896799"/>
            <a:chOff x="223570" y="4067427"/>
            <a:chExt cx="2640220" cy="271205"/>
          </a:xfrm>
        </p:grpSpPr>
        <p:sp>
          <p:nvSpPr>
            <p:cNvPr id="38" name="9Slide.com 8">
              <a:extLst>
                <a:ext uri="{FF2B5EF4-FFF2-40B4-BE49-F238E27FC236}">
                  <a16:creationId xmlns:a16="http://schemas.microsoft.com/office/drawing/2014/main" id="{0CD26A49-C215-4DE3-A916-C2EA693160F1}"/>
                </a:ext>
              </a:extLst>
            </p:cNvPr>
            <p:cNvSpPr/>
            <p:nvPr/>
          </p:nvSpPr>
          <p:spPr>
            <a:xfrm>
              <a:off x="223570" y="4067427"/>
              <a:ext cx="2331537" cy="5584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 err="1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Khởi</a:t>
              </a:r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200" b="1" dirty="0" err="1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động</a:t>
              </a:r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 storybook</a:t>
              </a:r>
            </a:p>
          </p:txBody>
        </p:sp>
        <p:sp>
          <p:nvSpPr>
            <p:cNvPr id="39" name="9Slide.com 9">
              <a:extLst>
                <a:ext uri="{FF2B5EF4-FFF2-40B4-BE49-F238E27FC236}">
                  <a16:creationId xmlns:a16="http://schemas.microsoft.com/office/drawing/2014/main" id="{09B0DC04-D62A-4C4A-A148-5FD5DAB98231}"/>
                </a:ext>
              </a:extLst>
            </p:cNvPr>
            <p:cNvSpPr/>
            <p:nvPr/>
          </p:nvSpPr>
          <p:spPr>
            <a:xfrm>
              <a:off x="223570" y="4147618"/>
              <a:ext cx="2640220" cy="19101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GB" sz="1000" dirty="0" err="1"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Npm</a:t>
              </a:r>
              <a:r>
                <a:rPr lang="en-GB" sz="1000" dirty="0"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run storybook</a:t>
              </a:r>
              <a:endParaRPr lang="en-US" sz="1000" dirty="0">
                <a:latin typeface="Raleway Medium" panose="020B0503030101060003" pitchFamily="34" charset="77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351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  <p:bldP spid="19" grpId="0" animBg="1"/>
      <p:bldP spid="20" grpId="0" animBg="1"/>
      <p:bldP spid="25" grpId="0" animBg="1"/>
      <p:bldP spid="26" grpId="0" animBg="1"/>
      <p:bldP spid="35" grpId="0" animBg="1"/>
      <p:bldP spid="3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9Slide.com 1">
            <a:extLst>
              <a:ext uri="{FF2B5EF4-FFF2-40B4-BE49-F238E27FC236}">
                <a16:creationId xmlns:a16="http://schemas.microsoft.com/office/drawing/2014/main" id="{6C4C1165-E0D2-3346-9F64-E68736DDB28E}"/>
              </a:ext>
            </a:extLst>
          </p:cNvPr>
          <p:cNvSpPr txBox="1"/>
          <p:nvPr/>
        </p:nvSpPr>
        <p:spPr>
          <a:xfrm>
            <a:off x="587376" y="326941"/>
            <a:ext cx="397305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 err="1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Cài</a:t>
            </a:r>
            <a:r>
              <a:rPr lang="en-US" sz="3200" b="1" dirty="0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 </a:t>
            </a:r>
            <a:r>
              <a:rPr lang="en-US" sz="3200" b="1" dirty="0" err="1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đặt</a:t>
            </a:r>
            <a:r>
              <a:rPr lang="en-US" sz="3200" b="1" dirty="0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 </a:t>
            </a:r>
            <a:r>
              <a:rPr lang="en-US" sz="3200" b="1" dirty="0">
                <a:solidFill>
                  <a:schemeClr val="accent1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Storybook</a:t>
            </a:r>
          </a:p>
        </p:txBody>
      </p:sp>
      <p:cxnSp>
        <p:nvCxnSpPr>
          <p:cNvPr id="6" name="9Slide.com 3">
            <a:extLst>
              <a:ext uri="{FF2B5EF4-FFF2-40B4-BE49-F238E27FC236}">
                <a16:creationId xmlns:a16="http://schemas.microsoft.com/office/drawing/2014/main" id="{FA304786-BFDB-4B4A-8CFD-41ABD6DEFD94}"/>
              </a:ext>
            </a:extLst>
          </p:cNvPr>
          <p:cNvCxnSpPr>
            <a:cxnSpLocks/>
          </p:cNvCxnSpPr>
          <p:nvPr/>
        </p:nvCxnSpPr>
        <p:spPr>
          <a:xfrm>
            <a:off x="622527" y="952545"/>
            <a:ext cx="1012371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9Slide.com 5">
            <a:extLst>
              <a:ext uri="{FF2B5EF4-FFF2-40B4-BE49-F238E27FC236}">
                <a16:creationId xmlns:a16="http://schemas.microsoft.com/office/drawing/2014/main" id="{EB6EADE8-00BE-914E-8734-C465D1FBDE58}"/>
              </a:ext>
            </a:extLst>
          </p:cNvPr>
          <p:cNvSpPr/>
          <p:nvPr/>
        </p:nvSpPr>
        <p:spPr>
          <a:xfrm>
            <a:off x="587375" y="1942815"/>
            <a:ext cx="4069465" cy="710983"/>
          </a:xfrm>
          <a:prstGeom prst="roundRect">
            <a:avLst>
              <a:gd name="adj" fmla="val 3726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t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8" name="9Slide.com 6">
            <a:extLst>
              <a:ext uri="{FF2B5EF4-FFF2-40B4-BE49-F238E27FC236}">
                <a16:creationId xmlns:a16="http://schemas.microsoft.com/office/drawing/2014/main" id="{A50037F4-5B91-814E-BEC8-F54B5C493A6B}"/>
              </a:ext>
            </a:extLst>
          </p:cNvPr>
          <p:cNvSpPr>
            <a:spLocks noChangeAspect="1"/>
          </p:cNvSpPr>
          <p:nvPr/>
        </p:nvSpPr>
        <p:spPr>
          <a:xfrm>
            <a:off x="717201" y="2086833"/>
            <a:ext cx="422947" cy="422947"/>
          </a:xfrm>
          <a:prstGeom prst="roundRect">
            <a:avLst>
              <a:gd name="adj" fmla="val 973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  <a:effectLst>
            <a:outerShdw blurRad="254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EG" sz="1600" b="1" dirty="0">
                <a:solidFill>
                  <a:srgbClr val="FFFFFF"/>
                </a:solidFill>
                <a:latin typeface="#9Slide03 Ralewayv4020" panose="00000500000000000000" pitchFamily="2" charset="0"/>
              </a:rPr>
              <a:t>01.</a:t>
            </a:r>
          </a:p>
        </p:txBody>
      </p:sp>
      <p:sp>
        <p:nvSpPr>
          <p:cNvPr id="19" name="9Slide.com 10">
            <a:extLst>
              <a:ext uri="{FF2B5EF4-FFF2-40B4-BE49-F238E27FC236}">
                <a16:creationId xmlns:a16="http://schemas.microsoft.com/office/drawing/2014/main" id="{B6DC166A-A68A-2640-9AA4-138B31297B46}"/>
              </a:ext>
            </a:extLst>
          </p:cNvPr>
          <p:cNvSpPr/>
          <p:nvPr/>
        </p:nvSpPr>
        <p:spPr>
          <a:xfrm>
            <a:off x="587375" y="2929061"/>
            <a:ext cx="4069465" cy="710983"/>
          </a:xfrm>
          <a:prstGeom prst="roundRect">
            <a:avLst>
              <a:gd name="adj" fmla="val 3726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t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20" name="9Slide.com 11">
            <a:extLst>
              <a:ext uri="{FF2B5EF4-FFF2-40B4-BE49-F238E27FC236}">
                <a16:creationId xmlns:a16="http://schemas.microsoft.com/office/drawing/2014/main" id="{1B5CD6C1-E108-EA4F-A0E5-7C3BDF718F58}"/>
              </a:ext>
            </a:extLst>
          </p:cNvPr>
          <p:cNvSpPr>
            <a:spLocks noChangeAspect="1"/>
          </p:cNvSpPr>
          <p:nvPr/>
        </p:nvSpPr>
        <p:spPr>
          <a:xfrm>
            <a:off x="717201" y="3073079"/>
            <a:ext cx="422947" cy="422947"/>
          </a:xfrm>
          <a:prstGeom prst="roundRect">
            <a:avLst>
              <a:gd name="adj" fmla="val 9730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  <a:effectLst>
            <a:outerShdw blurRad="254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EG" sz="1600" b="1" dirty="0">
                <a:solidFill>
                  <a:srgbClr val="FFFFFF"/>
                </a:solidFill>
                <a:latin typeface="#9Slide03 Ralewayv4020" panose="00000500000000000000" pitchFamily="2" charset="0"/>
              </a:rPr>
              <a:t>02.</a:t>
            </a:r>
          </a:p>
        </p:txBody>
      </p:sp>
      <p:sp>
        <p:nvSpPr>
          <p:cNvPr id="26" name="9Slide.com 16">
            <a:extLst>
              <a:ext uri="{FF2B5EF4-FFF2-40B4-BE49-F238E27FC236}">
                <a16:creationId xmlns:a16="http://schemas.microsoft.com/office/drawing/2014/main" id="{67646779-30F3-E24C-A7B0-9F673A1908AC}"/>
              </a:ext>
            </a:extLst>
          </p:cNvPr>
          <p:cNvSpPr>
            <a:spLocks noChangeAspect="1"/>
          </p:cNvSpPr>
          <p:nvPr/>
        </p:nvSpPr>
        <p:spPr>
          <a:xfrm>
            <a:off x="717201" y="4059325"/>
            <a:ext cx="422947" cy="422947"/>
          </a:xfrm>
          <a:prstGeom prst="roundRect">
            <a:avLst>
              <a:gd name="adj" fmla="val 9730"/>
            </a:avLst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  <a:effectLst>
            <a:outerShdw blurRad="254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EG" sz="1600" b="1" dirty="0">
                <a:solidFill>
                  <a:srgbClr val="FFFFFF"/>
                </a:solidFill>
                <a:latin typeface="#9Slide03 Ralewayv4020" panose="00000500000000000000" pitchFamily="2" charset="0"/>
              </a:rPr>
              <a:t>03.</a:t>
            </a:r>
          </a:p>
        </p:txBody>
      </p:sp>
      <p:grpSp>
        <p:nvGrpSpPr>
          <p:cNvPr id="27" name="9Slide.com 17">
            <a:extLst>
              <a:ext uri="{FF2B5EF4-FFF2-40B4-BE49-F238E27FC236}">
                <a16:creationId xmlns:a16="http://schemas.microsoft.com/office/drawing/2014/main" id="{ED9F90DB-5831-B340-8FF3-E5176B745594}"/>
              </a:ext>
            </a:extLst>
          </p:cNvPr>
          <p:cNvGrpSpPr/>
          <p:nvPr/>
        </p:nvGrpSpPr>
        <p:grpSpPr>
          <a:xfrm>
            <a:off x="1365443" y="4021247"/>
            <a:ext cx="2640221" cy="2241637"/>
            <a:chOff x="1164167" y="3751404"/>
            <a:chExt cx="2640221" cy="385851"/>
          </a:xfrm>
        </p:grpSpPr>
        <p:sp>
          <p:nvSpPr>
            <p:cNvPr id="28" name="9Slide.com 18">
              <a:extLst>
                <a:ext uri="{FF2B5EF4-FFF2-40B4-BE49-F238E27FC236}">
                  <a16:creationId xmlns:a16="http://schemas.microsoft.com/office/drawing/2014/main" id="{F859BD73-772B-6C4E-9F77-473E447510B0}"/>
                </a:ext>
              </a:extLst>
            </p:cNvPr>
            <p:cNvSpPr/>
            <p:nvPr/>
          </p:nvSpPr>
          <p:spPr>
            <a:xfrm>
              <a:off x="1164167" y="3751404"/>
              <a:ext cx="2311751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Config port</a:t>
              </a:r>
            </a:p>
          </p:txBody>
        </p:sp>
        <p:sp>
          <p:nvSpPr>
            <p:cNvPr id="29" name="9Slide.com 19">
              <a:extLst>
                <a:ext uri="{FF2B5EF4-FFF2-40B4-BE49-F238E27FC236}">
                  <a16:creationId xmlns:a16="http://schemas.microsoft.com/office/drawing/2014/main" id="{DF1CD038-1686-A844-85C3-09CB46946449}"/>
                </a:ext>
              </a:extLst>
            </p:cNvPr>
            <p:cNvSpPr/>
            <p:nvPr/>
          </p:nvSpPr>
          <p:spPr>
            <a:xfrm>
              <a:off x="1164168" y="3946241"/>
              <a:ext cx="2640220" cy="19101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40000"/>
                </a:lnSpc>
              </a:pPr>
              <a:endParaRPr lang="en-US" sz="1000" dirty="0">
                <a:solidFill>
                  <a:schemeClr val="tx2"/>
                </a:solidFill>
                <a:latin typeface="Raleway Medium" panose="020B0503030101060003" pitchFamily="34" charset="77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4" name="9Slide.com 12">
            <a:extLst>
              <a:ext uri="{FF2B5EF4-FFF2-40B4-BE49-F238E27FC236}">
                <a16:creationId xmlns:a16="http://schemas.microsoft.com/office/drawing/2014/main" id="{7422886C-2E2E-4366-ABA9-8494F9E1B5AF}"/>
              </a:ext>
            </a:extLst>
          </p:cNvPr>
          <p:cNvGrpSpPr/>
          <p:nvPr/>
        </p:nvGrpSpPr>
        <p:grpSpPr>
          <a:xfrm>
            <a:off x="1365444" y="2098780"/>
            <a:ext cx="3291397" cy="399052"/>
            <a:chOff x="1164167" y="3741666"/>
            <a:chExt cx="3291397" cy="399052"/>
          </a:xfrm>
        </p:grpSpPr>
        <p:sp>
          <p:nvSpPr>
            <p:cNvPr id="30" name="9Slide.com 13">
              <a:extLst>
                <a:ext uri="{FF2B5EF4-FFF2-40B4-BE49-F238E27FC236}">
                  <a16:creationId xmlns:a16="http://schemas.microsoft.com/office/drawing/2014/main" id="{3AE19113-9E1E-4B8F-897A-5F8712FEDC75}"/>
                </a:ext>
              </a:extLst>
            </p:cNvPr>
            <p:cNvSpPr/>
            <p:nvPr/>
          </p:nvSpPr>
          <p:spPr>
            <a:xfrm>
              <a:off x="1164167" y="3741666"/>
              <a:ext cx="2935907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 err="1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Khởi</a:t>
              </a:r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200" b="1" dirty="0" err="1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tạo</a:t>
              </a:r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 project </a:t>
              </a:r>
              <a:r>
                <a:rPr lang="en-US" sz="1200" b="1" dirty="0" err="1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hoặc</a:t>
              </a:r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200" b="1" dirty="0" err="1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sử</a:t>
              </a:r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200" b="1" dirty="0" err="1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dụng</a:t>
              </a:r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 project </a:t>
              </a:r>
              <a:r>
                <a:rPr lang="en-US" sz="1200" b="1" dirty="0" err="1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có</a:t>
              </a:r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200" b="1" dirty="0" err="1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sẵn</a:t>
              </a:r>
              <a:endParaRPr lang="en-US" sz="1200" b="1" dirty="0">
                <a:solidFill>
                  <a:schemeClr val="tx2"/>
                </a:solidFill>
                <a:latin typeface="#9Slide03 Ralewayv4020 SemiBold" panose="00000700000000000000" pitchFamily="2" charset="0"/>
                <a:ea typeface="Roboto Medium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31" name="9Slide.com 14">
              <a:extLst>
                <a:ext uri="{FF2B5EF4-FFF2-40B4-BE49-F238E27FC236}">
                  <a16:creationId xmlns:a16="http://schemas.microsoft.com/office/drawing/2014/main" id="{747CFA9F-7022-40C1-89FD-9152381ECCE0}"/>
                </a:ext>
              </a:extLst>
            </p:cNvPr>
            <p:cNvSpPr/>
            <p:nvPr/>
          </p:nvSpPr>
          <p:spPr>
            <a:xfrm>
              <a:off x="1164167" y="3946241"/>
              <a:ext cx="3291397" cy="1944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Storybook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không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thể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khởi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tạo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trong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một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project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rỗng</a:t>
              </a:r>
              <a:endParaRPr lang="en-US" sz="1000" dirty="0">
                <a:solidFill>
                  <a:schemeClr val="tx2"/>
                </a:solidFill>
                <a:latin typeface="Raleway Medium" panose="020B0503030101060003" pitchFamily="34" charset="77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32" name="9Slide.com 7">
            <a:extLst>
              <a:ext uri="{FF2B5EF4-FFF2-40B4-BE49-F238E27FC236}">
                <a16:creationId xmlns:a16="http://schemas.microsoft.com/office/drawing/2014/main" id="{CF4DFA77-EA91-4276-8CD0-AD81AC6BE2D5}"/>
              </a:ext>
            </a:extLst>
          </p:cNvPr>
          <p:cNvGrpSpPr/>
          <p:nvPr/>
        </p:nvGrpSpPr>
        <p:grpSpPr>
          <a:xfrm>
            <a:off x="1365443" y="2974075"/>
            <a:ext cx="2640221" cy="611033"/>
            <a:chOff x="1164167" y="3741666"/>
            <a:chExt cx="2640221" cy="611033"/>
          </a:xfrm>
        </p:grpSpPr>
        <p:sp>
          <p:nvSpPr>
            <p:cNvPr id="33" name="9Slide.com 8">
              <a:extLst>
                <a:ext uri="{FF2B5EF4-FFF2-40B4-BE49-F238E27FC236}">
                  <a16:creationId xmlns:a16="http://schemas.microsoft.com/office/drawing/2014/main" id="{E469A38B-7309-4FA9-BD73-176E33614CDE}"/>
                </a:ext>
              </a:extLst>
            </p:cNvPr>
            <p:cNvSpPr/>
            <p:nvPr/>
          </p:nvSpPr>
          <p:spPr>
            <a:xfrm>
              <a:off x="1164167" y="3741666"/>
              <a:ext cx="2131786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 err="1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Khợi</a:t>
              </a:r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200" b="1" dirty="0" err="1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tạo</a:t>
              </a:r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 folder storybook</a:t>
              </a:r>
            </a:p>
          </p:txBody>
        </p:sp>
        <p:sp>
          <p:nvSpPr>
            <p:cNvPr id="34" name="9Slide.com 9">
              <a:extLst>
                <a:ext uri="{FF2B5EF4-FFF2-40B4-BE49-F238E27FC236}">
                  <a16:creationId xmlns:a16="http://schemas.microsoft.com/office/drawing/2014/main" id="{ABFFEB5A-4AAB-48D7-817D-831EB6F787CA}"/>
                </a:ext>
              </a:extLst>
            </p:cNvPr>
            <p:cNvSpPr/>
            <p:nvPr/>
          </p:nvSpPr>
          <p:spPr>
            <a:xfrm>
              <a:off x="1164168" y="3946241"/>
              <a:ext cx="2640220" cy="40645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GB" sz="1000" dirty="0">
                  <a:solidFill>
                    <a:schemeClr val="bg2">
                      <a:lumMod val="65000"/>
                    </a:schemeClr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# Add Storybook:</a:t>
              </a:r>
            </a:p>
            <a:p>
              <a:pPr>
                <a:lnSpc>
                  <a:spcPct val="140000"/>
                </a:lnSpc>
              </a:pPr>
              <a:r>
                <a:rPr lang="en-GB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npx</a:t>
              </a:r>
              <a:r>
                <a:rPr lang="en-GB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storybook </a:t>
              </a:r>
              <a:r>
                <a:rPr lang="en-GB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init</a:t>
              </a:r>
              <a:endParaRPr lang="en-US" sz="1000" dirty="0">
                <a:solidFill>
                  <a:schemeClr val="tx2"/>
                </a:solidFill>
                <a:latin typeface="Raleway Medium" panose="020B0503030101060003" pitchFamily="34" charset="77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5" name="9Slide.com 10">
            <a:extLst>
              <a:ext uri="{FF2B5EF4-FFF2-40B4-BE49-F238E27FC236}">
                <a16:creationId xmlns:a16="http://schemas.microsoft.com/office/drawing/2014/main" id="{2E7F10D0-4AB6-4B44-8410-F9D5AC02C259}"/>
              </a:ext>
            </a:extLst>
          </p:cNvPr>
          <p:cNvSpPr/>
          <p:nvPr/>
        </p:nvSpPr>
        <p:spPr>
          <a:xfrm>
            <a:off x="4824375" y="1936841"/>
            <a:ext cx="1925596" cy="1703203"/>
          </a:xfrm>
          <a:prstGeom prst="roundRect">
            <a:avLst>
              <a:gd name="adj" fmla="val 3726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t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36" name="9Slide.com 11">
            <a:extLst>
              <a:ext uri="{FF2B5EF4-FFF2-40B4-BE49-F238E27FC236}">
                <a16:creationId xmlns:a16="http://schemas.microsoft.com/office/drawing/2014/main" id="{7AB65A4E-6DE0-4E1C-8F8C-FDFEECDFC820}"/>
              </a:ext>
            </a:extLst>
          </p:cNvPr>
          <p:cNvSpPr>
            <a:spLocks noChangeAspect="1"/>
          </p:cNvSpPr>
          <p:nvPr/>
        </p:nvSpPr>
        <p:spPr>
          <a:xfrm>
            <a:off x="4954200" y="2080859"/>
            <a:ext cx="576962" cy="576962"/>
          </a:xfrm>
          <a:prstGeom prst="roundRect">
            <a:avLst>
              <a:gd name="adj" fmla="val 9730"/>
            </a:avLst>
          </a:prstGeom>
          <a:gradFill flip="none" rotWithShape="1">
            <a:gsLst>
              <a:gs pos="0">
                <a:schemeClr val="accent2"/>
              </a:gs>
              <a:gs pos="16000">
                <a:schemeClr val="accent2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  <a:effectLst>
            <a:outerShdw blurRad="254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EG" sz="1600" b="1" dirty="0">
                <a:solidFill>
                  <a:srgbClr val="FFFFFF"/>
                </a:solidFill>
                <a:latin typeface="#9Slide03 Ralewayv4020" panose="00000500000000000000" pitchFamily="2" charset="0"/>
              </a:rPr>
              <a:t>0</a:t>
            </a:r>
            <a:r>
              <a:rPr lang="en-US" sz="1600" b="1" dirty="0">
                <a:solidFill>
                  <a:srgbClr val="FFFFFF"/>
                </a:solidFill>
                <a:latin typeface="#9Slide03 Ralewayv4020" panose="00000500000000000000" pitchFamily="2" charset="0"/>
              </a:rPr>
              <a:t>4</a:t>
            </a:r>
            <a:r>
              <a:rPr lang="en-EG" sz="1600" b="1" dirty="0">
                <a:solidFill>
                  <a:srgbClr val="FFFFFF"/>
                </a:solidFill>
                <a:latin typeface="#9Slide03 Ralewayv4020" panose="00000500000000000000" pitchFamily="2" charset="0"/>
              </a:rPr>
              <a:t>.</a:t>
            </a:r>
          </a:p>
        </p:txBody>
      </p:sp>
      <p:grpSp>
        <p:nvGrpSpPr>
          <p:cNvPr id="37" name="9Slide.com 7">
            <a:extLst>
              <a:ext uri="{FF2B5EF4-FFF2-40B4-BE49-F238E27FC236}">
                <a16:creationId xmlns:a16="http://schemas.microsoft.com/office/drawing/2014/main" id="{0470E8D2-E967-4D0D-88DF-D8BD3CD68B9B}"/>
              </a:ext>
            </a:extLst>
          </p:cNvPr>
          <p:cNvGrpSpPr/>
          <p:nvPr/>
        </p:nvGrpSpPr>
        <p:grpSpPr>
          <a:xfrm>
            <a:off x="4954200" y="3059057"/>
            <a:ext cx="1819595" cy="896799"/>
            <a:chOff x="223570" y="4067427"/>
            <a:chExt cx="2640220" cy="271205"/>
          </a:xfrm>
        </p:grpSpPr>
        <p:sp>
          <p:nvSpPr>
            <p:cNvPr id="38" name="9Slide.com 8">
              <a:extLst>
                <a:ext uri="{FF2B5EF4-FFF2-40B4-BE49-F238E27FC236}">
                  <a16:creationId xmlns:a16="http://schemas.microsoft.com/office/drawing/2014/main" id="{0CD26A49-C215-4DE3-A916-C2EA693160F1}"/>
                </a:ext>
              </a:extLst>
            </p:cNvPr>
            <p:cNvSpPr/>
            <p:nvPr/>
          </p:nvSpPr>
          <p:spPr>
            <a:xfrm>
              <a:off x="223570" y="4067427"/>
              <a:ext cx="2331537" cy="5584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 err="1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Khởi</a:t>
              </a:r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200" b="1" dirty="0" err="1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động</a:t>
              </a:r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 storybook</a:t>
              </a:r>
            </a:p>
          </p:txBody>
        </p:sp>
        <p:sp>
          <p:nvSpPr>
            <p:cNvPr id="39" name="9Slide.com 9">
              <a:extLst>
                <a:ext uri="{FF2B5EF4-FFF2-40B4-BE49-F238E27FC236}">
                  <a16:creationId xmlns:a16="http://schemas.microsoft.com/office/drawing/2014/main" id="{09B0DC04-D62A-4C4A-A148-5FD5DAB98231}"/>
                </a:ext>
              </a:extLst>
            </p:cNvPr>
            <p:cNvSpPr/>
            <p:nvPr/>
          </p:nvSpPr>
          <p:spPr>
            <a:xfrm>
              <a:off x="223570" y="4147618"/>
              <a:ext cx="2640220" cy="19101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GB" sz="1000" dirty="0" err="1"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Npm</a:t>
              </a:r>
              <a:r>
                <a:rPr lang="en-GB" sz="1000" dirty="0"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run storybook</a:t>
              </a:r>
              <a:endParaRPr lang="en-US" sz="1000" dirty="0">
                <a:latin typeface="Raleway Medium" panose="020B0503030101060003" pitchFamily="34" charset="77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4E66EB5-E6FC-460E-92E3-743E4CB24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3" y="968515"/>
            <a:ext cx="11859113" cy="55566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F170EB1-E012-454D-B798-C8872A018198}"/>
              </a:ext>
            </a:extLst>
          </p:cNvPr>
          <p:cNvSpPr/>
          <p:nvPr/>
        </p:nvSpPr>
        <p:spPr>
          <a:xfrm>
            <a:off x="443060" y="6400800"/>
            <a:ext cx="1404594" cy="2683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08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  <p:bldP spid="19" grpId="0" animBg="1"/>
      <p:bldP spid="20" grpId="0" animBg="1"/>
      <p:bldP spid="26" grpId="0" animBg="1"/>
      <p:bldP spid="35" grpId="0" animBg="1"/>
      <p:bldP spid="3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9Slide.com 1">
            <a:extLst>
              <a:ext uri="{FF2B5EF4-FFF2-40B4-BE49-F238E27FC236}">
                <a16:creationId xmlns:a16="http://schemas.microsoft.com/office/drawing/2014/main" id="{42C858B6-5E80-124F-BE1D-1DF5C0D85858}"/>
              </a:ext>
            </a:extLst>
          </p:cNvPr>
          <p:cNvGrpSpPr/>
          <p:nvPr/>
        </p:nvGrpSpPr>
        <p:grpSpPr>
          <a:xfrm>
            <a:off x="2670578" y="603057"/>
            <a:ext cx="5919252" cy="5652002"/>
            <a:chOff x="2670578" y="603057"/>
            <a:chExt cx="5919252" cy="5652002"/>
          </a:xfrm>
        </p:grpSpPr>
        <p:sp>
          <p:nvSpPr>
            <p:cNvPr id="4" name="9Slide.com 2">
              <a:extLst>
                <a:ext uri="{FF2B5EF4-FFF2-40B4-BE49-F238E27FC236}">
                  <a16:creationId xmlns:a16="http://schemas.microsoft.com/office/drawing/2014/main" id="{663AA6BA-BA8B-004B-ADB1-824247FE0C15}"/>
                </a:ext>
              </a:extLst>
            </p:cNvPr>
            <p:cNvSpPr/>
            <p:nvPr/>
          </p:nvSpPr>
          <p:spPr>
            <a:xfrm>
              <a:off x="7427944" y="3428980"/>
              <a:ext cx="1161886" cy="45719"/>
            </a:xfrm>
            <a:custGeom>
              <a:avLst/>
              <a:gdLst>
                <a:gd name="connsiteX0" fmla="*/ 770674 w 770674"/>
                <a:gd name="connsiteY0" fmla="*/ 0 h 3941"/>
                <a:gd name="connsiteX1" fmla="*/ 0 w 770674"/>
                <a:gd name="connsiteY1" fmla="*/ 0 h 3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0674" h="3941">
                  <a:moveTo>
                    <a:pt x="770674" y="0"/>
                  </a:moveTo>
                  <a:lnTo>
                    <a:pt x="0" y="0"/>
                  </a:lnTo>
                </a:path>
              </a:pathLst>
            </a:custGeom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6" name="9Slide.com 3">
              <a:extLst>
                <a:ext uri="{FF2B5EF4-FFF2-40B4-BE49-F238E27FC236}">
                  <a16:creationId xmlns:a16="http://schemas.microsoft.com/office/drawing/2014/main" id="{798DDC32-3DD2-F94D-BA83-9970678974F9}"/>
                </a:ext>
              </a:extLst>
            </p:cNvPr>
            <p:cNvSpPr/>
            <p:nvPr/>
          </p:nvSpPr>
          <p:spPr>
            <a:xfrm>
              <a:off x="7216413" y="2973824"/>
              <a:ext cx="188647" cy="910468"/>
            </a:xfrm>
            <a:custGeom>
              <a:avLst/>
              <a:gdLst>
                <a:gd name="connsiteX0" fmla="*/ 0 w 188647"/>
                <a:gd name="connsiteY0" fmla="*/ 0 h 910468"/>
                <a:gd name="connsiteX1" fmla="*/ 157 w 188647"/>
                <a:gd name="connsiteY1" fmla="*/ 910292 h 910468"/>
                <a:gd name="connsiteX2" fmla="*/ 0 w 188647"/>
                <a:gd name="connsiteY2" fmla="*/ 910469 h 910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647" h="910468">
                  <a:moveTo>
                    <a:pt x="0" y="0"/>
                  </a:moveTo>
                  <a:cubicBezTo>
                    <a:pt x="251464" y="251321"/>
                    <a:pt x="251543" y="658872"/>
                    <a:pt x="157" y="910292"/>
                  </a:cubicBezTo>
                  <a:cubicBezTo>
                    <a:pt x="118" y="910351"/>
                    <a:pt x="39" y="910410"/>
                    <a:pt x="0" y="910469"/>
                  </a:cubicBezTo>
                </a:path>
              </a:pathLst>
            </a:custGeom>
            <a:noFill/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7" name="9Slide.com 4">
              <a:extLst>
                <a:ext uri="{FF2B5EF4-FFF2-40B4-BE49-F238E27FC236}">
                  <a16:creationId xmlns:a16="http://schemas.microsoft.com/office/drawing/2014/main" id="{A746C6E6-693A-E944-9A00-F17678D338AF}"/>
                </a:ext>
              </a:extLst>
            </p:cNvPr>
            <p:cNvSpPr/>
            <p:nvPr/>
          </p:nvSpPr>
          <p:spPr>
            <a:xfrm>
              <a:off x="7354030" y="3378017"/>
              <a:ext cx="101941" cy="101925"/>
            </a:xfrm>
            <a:custGeom>
              <a:avLst/>
              <a:gdLst>
                <a:gd name="connsiteX0" fmla="*/ 101942 w 101941"/>
                <a:gd name="connsiteY0" fmla="*/ 50963 h 101925"/>
                <a:gd name="connsiteX1" fmla="*/ 50971 w 101941"/>
                <a:gd name="connsiteY1" fmla="*/ 101925 h 101925"/>
                <a:gd name="connsiteX2" fmla="*/ 0 w 101941"/>
                <a:gd name="connsiteY2" fmla="*/ 50963 h 101925"/>
                <a:gd name="connsiteX3" fmla="*/ 50971 w 101941"/>
                <a:gd name="connsiteY3" fmla="*/ 0 h 101925"/>
                <a:gd name="connsiteX4" fmla="*/ 101942 w 101941"/>
                <a:gd name="connsiteY4" fmla="*/ 50963 h 10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41" h="101925">
                  <a:moveTo>
                    <a:pt x="101942" y="50963"/>
                  </a:moveTo>
                  <a:cubicBezTo>
                    <a:pt x="101942" y="79108"/>
                    <a:pt x="79122" y="101925"/>
                    <a:pt x="50971" y="101925"/>
                  </a:cubicBezTo>
                  <a:cubicBezTo>
                    <a:pt x="22821" y="101925"/>
                    <a:pt x="0" y="79108"/>
                    <a:pt x="0" y="50963"/>
                  </a:cubicBezTo>
                  <a:cubicBezTo>
                    <a:pt x="0" y="22817"/>
                    <a:pt x="22820" y="0"/>
                    <a:pt x="50971" y="0"/>
                  </a:cubicBezTo>
                  <a:cubicBezTo>
                    <a:pt x="79121" y="0"/>
                    <a:pt x="101942" y="22817"/>
                    <a:pt x="101942" y="50963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8" name="9Slide.com 5">
              <a:extLst>
                <a:ext uri="{FF2B5EF4-FFF2-40B4-BE49-F238E27FC236}">
                  <a16:creationId xmlns:a16="http://schemas.microsoft.com/office/drawing/2014/main" id="{79C9E5EB-F546-784A-A2C2-715DD8AC5C49}"/>
                </a:ext>
              </a:extLst>
            </p:cNvPr>
            <p:cNvSpPr/>
            <p:nvPr/>
          </p:nvSpPr>
          <p:spPr>
            <a:xfrm>
              <a:off x="7354030" y="3378017"/>
              <a:ext cx="101941" cy="101925"/>
            </a:xfrm>
            <a:custGeom>
              <a:avLst/>
              <a:gdLst>
                <a:gd name="connsiteX0" fmla="*/ 101942 w 101941"/>
                <a:gd name="connsiteY0" fmla="*/ 50963 h 101925"/>
                <a:gd name="connsiteX1" fmla="*/ 50971 w 101941"/>
                <a:gd name="connsiteY1" fmla="*/ 101925 h 101925"/>
                <a:gd name="connsiteX2" fmla="*/ 0 w 101941"/>
                <a:gd name="connsiteY2" fmla="*/ 50963 h 101925"/>
                <a:gd name="connsiteX3" fmla="*/ 50971 w 101941"/>
                <a:gd name="connsiteY3" fmla="*/ 0 h 101925"/>
                <a:gd name="connsiteX4" fmla="*/ 101942 w 101941"/>
                <a:gd name="connsiteY4" fmla="*/ 50963 h 10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41" h="101925">
                  <a:moveTo>
                    <a:pt x="101942" y="50963"/>
                  </a:moveTo>
                  <a:cubicBezTo>
                    <a:pt x="101942" y="79108"/>
                    <a:pt x="79122" y="101925"/>
                    <a:pt x="50971" y="101925"/>
                  </a:cubicBezTo>
                  <a:cubicBezTo>
                    <a:pt x="22821" y="101925"/>
                    <a:pt x="0" y="79108"/>
                    <a:pt x="0" y="50963"/>
                  </a:cubicBezTo>
                  <a:cubicBezTo>
                    <a:pt x="0" y="22817"/>
                    <a:pt x="22820" y="0"/>
                    <a:pt x="50971" y="0"/>
                  </a:cubicBezTo>
                  <a:cubicBezTo>
                    <a:pt x="79121" y="0"/>
                    <a:pt x="101942" y="22817"/>
                    <a:pt x="101942" y="50963"/>
                  </a:cubicBezTo>
                  <a:close/>
                </a:path>
              </a:pathLst>
            </a:custGeom>
            <a:noFill/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9" name="9Slide.com 6">
              <a:extLst>
                <a:ext uri="{FF2B5EF4-FFF2-40B4-BE49-F238E27FC236}">
                  <a16:creationId xmlns:a16="http://schemas.microsoft.com/office/drawing/2014/main" id="{C21D803C-283A-B243-A561-55792853D201}"/>
                </a:ext>
              </a:extLst>
            </p:cNvPr>
            <p:cNvSpPr/>
            <p:nvPr/>
          </p:nvSpPr>
          <p:spPr>
            <a:xfrm>
              <a:off x="4948620" y="3428980"/>
              <a:ext cx="1417646" cy="3941"/>
            </a:xfrm>
            <a:custGeom>
              <a:avLst/>
              <a:gdLst>
                <a:gd name="connsiteX0" fmla="*/ 1417646 w 1417646"/>
                <a:gd name="connsiteY0" fmla="*/ 0 h 3941"/>
                <a:gd name="connsiteX1" fmla="*/ 0 w 1417646"/>
                <a:gd name="connsiteY1" fmla="*/ 0 h 3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7646" h="3941">
                  <a:moveTo>
                    <a:pt x="1417646" y="0"/>
                  </a:moveTo>
                  <a:lnTo>
                    <a:pt x="0" y="0"/>
                  </a:lnTo>
                </a:path>
              </a:pathLst>
            </a:custGeom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0" name="9Slide.com 7">
              <a:extLst>
                <a:ext uri="{FF2B5EF4-FFF2-40B4-BE49-F238E27FC236}">
                  <a16:creationId xmlns:a16="http://schemas.microsoft.com/office/drawing/2014/main" id="{40076414-7000-8F41-BEF7-2580998C9645}"/>
                </a:ext>
              </a:extLst>
            </p:cNvPr>
            <p:cNvSpPr/>
            <p:nvPr/>
          </p:nvSpPr>
          <p:spPr>
            <a:xfrm>
              <a:off x="6293575" y="603057"/>
              <a:ext cx="188647" cy="910468"/>
            </a:xfrm>
            <a:custGeom>
              <a:avLst/>
              <a:gdLst>
                <a:gd name="connsiteX0" fmla="*/ 0 w 188647"/>
                <a:gd name="connsiteY0" fmla="*/ 0 h 910468"/>
                <a:gd name="connsiteX1" fmla="*/ 157 w 188647"/>
                <a:gd name="connsiteY1" fmla="*/ 910292 h 910468"/>
                <a:gd name="connsiteX2" fmla="*/ 0 w 188647"/>
                <a:gd name="connsiteY2" fmla="*/ 910469 h 910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647" h="910468">
                  <a:moveTo>
                    <a:pt x="0" y="0"/>
                  </a:moveTo>
                  <a:cubicBezTo>
                    <a:pt x="251464" y="251322"/>
                    <a:pt x="251543" y="658872"/>
                    <a:pt x="157" y="910292"/>
                  </a:cubicBezTo>
                  <a:cubicBezTo>
                    <a:pt x="118" y="910351"/>
                    <a:pt x="39" y="910410"/>
                    <a:pt x="0" y="910469"/>
                  </a:cubicBezTo>
                </a:path>
              </a:pathLst>
            </a:custGeom>
            <a:noFill/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1" name="9Slide.com 8">
              <a:extLst>
                <a:ext uri="{FF2B5EF4-FFF2-40B4-BE49-F238E27FC236}">
                  <a16:creationId xmlns:a16="http://schemas.microsoft.com/office/drawing/2014/main" id="{0D542EC5-6091-A640-B4C4-D40EDAB67428}"/>
                </a:ext>
              </a:extLst>
            </p:cNvPr>
            <p:cNvSpPr/>
            <p:nvPr/>
          </p:nvSpPr>
          <p:spPr>
            <a:xfrm>
              <a:off x="6505106" y="1058213"/>
              <a:ext cx="1161826" cy="45719"/>
            </a:xfrm>
            <a:custGeom>
              <a:avLst/>
              <a:gdLst>
                <a:gd name="connsiteX0" fmla="*/ 770635 w 770634"/>
                <a:gd name="connsiteY0" fmla="*/ 0 h 3941"/>
                <a:gd name="connsiteX1" fmla="*/ 0 w 770634"/>
                <a:gd name="connsiteY1" fmla="*/ 0 h 3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0634" h="3941">
                  <a:moveTo>
                    <a:pt x="770635" y="0"/>
                  </a:moveTo>
                  <a:lnTo>
                    <a:pt x="0" y="0"/>
                  </a:lnTo>
                </a:path>
              </a:pathLst>
            </a:custGeom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2" name="9Slide.com 9">
              <a:extLst>
                <a:ext uri="{FF2B5EF4-FFF2-40B4-BE49-F238E27FC236}">
                  <a16:creationId xmlns:a16="http://schemas.microsoft.com/office/drawing/2014/main" id="{179AF166-AB62-884D-A6D0-9E8CA2449AB3}"/>
                </a:ext>
              </a:extLst>
            </p:cNvPr>
            <p:cNvSpPr/>
            <p:nvPr/>
          </p:nvSpPr>
          <p:spPr>
            <a:xfrm>
              <a:off x="6431153" y="1007250"/>
              <a:ext cx="101941" cy="101925"/>
            </a:xfrm>
            <a:custGeom>
              <a:avLst/>
              <a:gdLst>
                <a:gd name="connsiteX0" fmla="*/ 101942 w 101941"/>
                <a:gd name="connsiteY0" fmla="*/ 50963 h 101925"/>
                <a:gd name="connsiteX1" fmla="*/ 50971 w 101941"/>
                <a:gd name="connsiteY1" fmla="*/ 101925 h 101925"/>
                <a:gd name="connsiteX2" fmla="*/ 0 w 101941"/>
                <a:gd name="connsiteY2" fmla="*/ 50963 h 101925"/>
                <a:gd name="connsiteX3" fmla="*/ 50971 w 101941"/>
                <a:gd name="connsiteY3" fmla="*/ 0 h 101925"/>
                <a:gd name="connsiteX4" fmla="*/ 101942 w 101941"/>
                <a:gd name="connsiteY4" fmla="*/ 50963 h 10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41" h="101925">
                  <a:moveTo>
                    <a:pt x="101942" y="50963"/>
                  </a:moveTo>
                  <a:cubicBezTo>
                    <a:pt x="101942" y="79109"/>
                    <a:pt x="79122" y="101925"/>
                    <a:pt x="50971" y="101925"/>
                  </a:cubicBezTo>
                  <a:cubicBezTo>
                    <a:pt x="22821" y="101925"/>
                    <a:pt x="0" y="79109"/>
                    <a:pt x="0" y="50963"/>
                  </a:cubicBezTo>
                  <a:cubicBezTo>
                    <a:pt x="0" y="22817"/>
                    <a:pt x="22820" y="0"/>
                    <a:pt x="50971" y="0"/>
                  </a:cubicBezTo>
                  <a:cubicBezTo>
                    <a:pt x="79121" y="0"/>
                    <a:pt x="101942" y="22817"/>
                    <a:pt x="101942" y="50963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3" name="9Slide.com 10">
              <a:extLst>
                <a:ext uri="{FF2B5EF4-FFF2-40B4-BE49-F238E27FC236}">
                  <a16:creationId xmlns:a16="http://schemas.microsoft.com/office/drawing/2014/main" id="{5E51F7C4-984F-8F4E-A8E2-0DBACCCE4589}"/>
                </a:ext>
              </a:extLst>
            </p:cNvPr>
            <p:cNvSpPr/>
            <p:nvPr/>
          </p:nvSpPr>
          <p:spPr>
            <a:xfrm>
              <a:off x="6431153" y="1007250"/>
              <a:ext cx="101941" cy="101925"/>
            </a:xfrm>
            <a:custGeom>
              <a:avLst/>
              <a:gdLst>
                <a:gd name="connsiteX0" fmla="*/ 101942 w 101941"/>
                <a:gd name="connsiteY0" fmla="*/ 50963 h 101925"/>
                <a:gd name="connsiteX1" fmla="*/ 50971 w 101941"/>
                <a:gd name="connsiteY1" fmla="*/ 101925 h 101925"/>
                <a:gd name="connsiteX2" fmla="*/ 0 w 101941"/>
                <a:gd name="connsiteY2" fmla="*/ 50963 h 101925"/>
                <a:gd name="connsiteX3" fmla="*/ 50971 w 101941"/>
                <a:gd name="connsiteY3" fmla="*/ 0 h 101925"/>
                <a:gd name="connsiteX4" fmla="*/ 101942 w 101941"/>
                <a:gd name="connsiteY4" fmla="*/ 50963 h 10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41" h="101925">
                  <a:moveTo>
                    <a:pt x="101942" y="50963"/>
                  </a:moveTo>
                  <a:cubicBezTo>
                    <a:pt x="101942" y="79109"/>
                    <a:pt x="79122" y="101925"/>
                    <a:pt x="50971" y="101925"/>
                  </a:cubicBezTo>
                  <a:cubicBezTo>
                    <a:pt x="22821" y="101925"/>
                    <a:pt x="0" y="79109"/>
                    <a:pt x="0" y="50963"/>
                  </a:cubicBezTo>
                  <a:cubicBezTo>
                    <a:pt x="0" y="22817"/>
                    <a:pt x="22820" y="0"/>
                    <a:pt x="50971" y="0"/>
                  </a:cubicBezTo>
                  <a:cubicBezTo>
                    <a:pt x="79121" y="0"/>
                    <a:pt x="101942" y="22817"/>
                    <a:pt x="101942" y="50963"/>
                  </a:cubicBezTo>
                  <a:close/>
                </a:path>
              </a:pathLst>
            </a:custGeom>
            <a:noFill/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4" name="9Slide.com 11">
              <a:extLst>
                <a:ext uri="{FF2B5EF4-FFF2-40B4-BE49-F238E27FC236}">
                  <a16:creationId xmlns:a16="http://schemas.microsoft.com/office/drawing/2014/main" id="{18F8CA71-5FD0-3F46-9956-FD1EEC9CD792}"/>
                </a:ext>
              </a:extLst>
            </p:cNvPr>
            <p:cNvSpPr/>
            <p:nvPr/>
          </p:nvSpPr>
          <p:spPr>
            <a:xfrm>
              <a:off x="2670578" y="1058213"/>
              <a:ext cx="2768632" cy="1183570"/>
            </a:xfrm>
            <a:custGeom>
              <a:avLst/>
              <a:gdLst>
                <a:gd name="connsiteX0" fmla="*/ 0 w 2768632"/>
                <a:gd name="connsiteY0" fmla="*/ 1183570 h 1183570"/>
                <a:gd name="connsiteX1" fmla="*/ 307954 w 2768632"/>
                <a:gd name="connsiteY1" fmla="*/ 875627 h 1183570"/>
                <a:gd name="connsiteX2" fmla="*/ 1280817 w 2768632"/>
                <a:gd name="connsiteY2" fmla="*/ 875627 h 1183570"/>
                <a:gd name="connsiteX3" fmla="*/ 2156587 w 2768632"/>
                <a:gd name="connsiteY3" fmla="*/ 0 h 1183570"/>
                <a:gd name="connsiteX4" fmla="*/ 2768632 w 2768632"/>
                <a:gd name="connsiteY4" fmla="*/ 0 h 1183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8632" h="1183570">
                  <a:moveTo>
                    <a:pt x="0" y="1183570"/>
                  </a:moveTo>
                  <a:lnTo>
                    <a:pt x="307954" y="875627"/>
                  </a:lnTo>
                  <a:lnTo>
                    <a:pt x="1280817" y="875627"/>
                  </a:lnTo>
                  <a:lnTo>
                    <a:pt x="2156587" y="0"/>
                  </a:lnTo>
                  <a:lnTo>
                    <a:pt x="2768632" y="0"/>
                  </a:lnTo>
                </a:path>
              </a:pathLst>
            </a:custGeom>
            <a:noFill/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 dirty="0"/>
            </a:p>
          </p:txBody>
        </p:sp>
        <p:sp>
          <p:nvSpPr>
            <p:cNvPr id="15" name="9Slide.com 12">
              <a:extLst>
                <a:ext uri="{FF2B5EF4-FFF2-40B4-BE49-F238E27FC236}">
                  <a16:creationId xmlns:a16="http://schemas.microsoft.com/office/drawing/2014/main" id="{F233E91C-9CDB-F049-91B9-BA93906C2561}"/>
                </a:ext>
              </a:extLst>
            </p:cNvPr>
            <p:cNvSpPr/>
            <p:nvPr/>
          </p:nvSpPr>
          <p:spPr>
            <a:xfrm>
              <a:off x="4776194" y="1007250"/>
              <a:ext cx="101941" cy="101925"/>
            </a:xfrm>
            <a:custGeom>
              <a:avLst/>
              <a:gdLst>
                <a:gd name="connsiteX0" fmla="*/ 101942 w 101941"/>
                <a:gd name="connsiteY0" fmla="*/ 50963 h 101925"/>
                <a:gd name="connsiteX1" fmla="*/ 50971 w 101941"/>
                <a:gd name="connsiteY1" fmla="*/ 101925 h 101925"/>
                <a:gd name="connsiteX2" fmla="*/ 0 w 101941"/>
                <a:gd name="connsiteY2" fmla="*/ 50963 h 101925"/>
                <a:gd name="connsiteX3" fmla="*/ 50971 w 101941"/>
                <a:gd name="connsiteY3" fmla="*/ 0 h 101925"/>
                <a:gd name="connsiteX4" fmla="*/ 101942 w 101941"/>
                <a:gd name="connsiteY4" fmla="*/ 50963 h 10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41" h="101925">
                  <a:moveTo>
                    <a:pt x="101942" y="50963"/>
                  </a:moveTo>
                  <a:cubicBezTo>
                    <a:pt x="101942" y="79109"/>
                    <a:pt x="79121" y="101925"/>
                    <a:pt x="50971" y="101925"/>
                  </a:cubicBezTo>
                  <a:cubicBezTo>
                    <a:pt x="22820" y="101925"/>
                    <a:pt x="0" y="79109"/>
                    <a:pt x="0" y="50963"/>
                  </a:cubicBezTo>
                  <a:cubicBezTo>
                    <a:pt x="0" y="22817"/>
                    <a:pt x="22820" y="0"/>
                    <a:pt x="50971" y="0"/>
                  </a:cubicBezTo>
                  <a:cubicBezTo>
                    <a:pt x="79121" y="0"/>
                    <a:pt x="101942" y="22817"/>
                    <a:pt x="101942" y="50963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6" name="9Slide.com 13">
              <a:extLst>
                <a:ext uri="{FF2B5EF4-FFF2-40B4-BE49-F238E27FC236}">
                  <a16:creationId xmlns:a16="http://schemas.microsoft.com/office/drawing/2014/main" id="{3026FE5A-EA83-5949-BC63-1496C6EAC9B4}"/>
                </a:ext>
              </a:extLst>
            </p:cNvPr>
            <p:cNvSpPr/>
            <p:nvPr/>
          </p:nvSpPr>
          <p:spPr>
            <a:xfrm>
              <a:off x="4776194" y="1007250"/>
              <a:ext cx="101941" cy="101925"/>
            </a:xfrm>
            <a:custGeom>
              <a:avLst/>
              <a:gdLst>
                <a:gd name="connsiteX0" fmla="*/ 101942 w 101941"/>
                <a:gd name="connsiteY0" fmla="*/ 50963 h 101925"/>
                <a:gd name="connsiteX1" fmla="*/ 50971 w 101941"/>
                <a:gd name="connsiteY1" fmla="*/ 101925 h 101925"/>
                <a:gd name="connsiteX2" fmla="*/ 0 w 101941"/>
                <a:gd name="connsiteY2" fmla="*/ 50963 h 101925"/>
                <a:gd name="connsiteX3" fmla="*/ 50971 w 101941"/>
                <a:gd name="connsiteY3" fmla="*/ 0 h 101925"/>
                <a:gd name="connsiteX4" fmla="*/ 101942 w 101941"/>
                <a:gd name="connsiteY4" fmla="*/ 50963 h 10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41" h="101925">
                  <a:moveTo>
                    <a:pt x="101942" y="50963"/>
                  </a:moveTo>
                  <a:cubicBezTo>
                    <a:pt x="101942" y="79109"/>
                    <a:pt x="79121" y="101925"/>
                    <a:pt x="50971" y="101925"/>
                  </a:cubicBezTo>
                  <a:cubicBezTo>
                    <a:pt x="22820" y="101925"/>
                    <a:pt x="0" y="79109"/>
                    <a:pt x="0" y="50963"/>
                  </a:cubicBezTo>
                  <a:cubicBezTo>
                    <a:pt x="0" y="22817"/>
                    <a:pt x="22820" y="0"/>
                    <a:pt x="50971" y="0"/>
                  </a:cubicBezTo>
                  <a:cubicBezTo>
                    <a:pt x="79121" y="0"/>
                    <a:pt x="101942" y="22817"/>
                    <a:pt x="101942" y="50963"/>
                  </a:cubicBezTo>
                  <a:close/>
                </a:path>
              </a:pathLst>
            </a:custGeom>
            <a:noFill/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" name="9Slide.com 14">
              <a:extLst>
                <a:ext uri="{FF2B5EF4-FFF2-40B4-BE49-F238E27FC236}">
                  <a16:creationId xmlns:a16="http://schemas.microsoft.com/office/drawing/2014/main" id="{96D682C0-D6BC-8E42-8C40-494FF110EE1D}"/>
                </a:ext>
              </a:extLst>
            </p:cNvPr>
            <p:cNvSpPr/>
            <p:nvPr/>
          </p:nvSpPr>
          <p:spPr>
            <a:xfrm>
              <a:off x="3900424" y="1882877"/>
              <a:ext cx="101941" cy="101925"/>
            </a:xfrm>
            <a:custGeom>
              <a:avLst/>
              <a:gdLst>
                <a:gd name="connsiteX0" fmla="*/ 101942 w 101941"/>
                <a:gd name="connsiteY0" fmla="*/ 50963 h 101925"/>
                <a:gd name="connsiteX1" fmla="*/ 50971 w 101941"/>
                <a:gd name="connsiteY1" fmla="*/ 101925 h 101925"/>
                <a:gd name="connsiteX2" fmla="*/ 0 w 101941"/>
                <a:gd name="connsiteY2" fmla="*/ 50963 h 101925"/>
                <a:gd name="connsiteX3" fmla="*/ 50971 w 101941"/>
                <a:gd name="connsiteY3" fmla="*/ 0 h 101925"/>
                <a:gd name="connsiteX4" fmla="*/ 101942 w 101941"/>
                <a:gd name="connsiteY4" fmla="*/ 50963 h 10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41" h="101925">
                  <a:moveTo>
                    <a:pt x="101942" y="50963"/>
                  </a:moveTo>
                  <a:cubicBezTo>
                    <a:pt x="101942" y="79109"/>
                    <a:pt x="79122" y="101925"/>
                    <a:pt x="50971" y="101925"/>
                  </a:cubicBezTo>
                  <a:cubicBezTo>
                    <a:pt x="22821" y="101925"/>
                    <a:pt x="0" y="79108"/>
                    <a:pt x="0" y="50963"/>
                  </a:cubicBezTo>
                  <a:cubicBezTo>
                    <a:pt x="0" y="22817"/>
                    <a:pt x="22821" y="0"/>
                    <a:pt x="50971" y="0"/>
                  </a:cubicBezTo>
                  <a:cubicBezTo>
                    <a:pt x="79122" y="0"/>
                    <a:pt x="101942" y="22817"/>
                    <a:pt x="101942" y="50963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" name="9Slide.com 15">
              <a:extLst>
                <a:ext uri="{FF2B5EF4-FFF2-40B4-BE49-F238E27FC236}">
                  <a16:creationId xmlns:a16="http://schemas.microsoft.com/office/drawing/2014/main" id="{B11AFC32-0D4C-DD4F-8613-5B5190A1E57F}"/>
                </a:ext>
              </a:extLst>
            </p:cNvPr>
            <p:cNvSpPr/>
            <p:nvPr/>
          </p:nvSpPr>
          <p:spPr>
            <a:xfrm>
              <a:off x="3900424" y="1882877"/>
              <a:ext cx="101941" cy="101925"/>
            </a:xfrm>
            <a:custGeom>
              <a:avLst/>
              <a:gdLst>
                <a:gd name="connsiteX0" fmla="*/ 101942 w 101941"/>
                <a:gd name="connsiteY0" fmla="*/ 50963 h 101925"/>
                <a:gd name="connsiteX1" fmla="*/ 50971 w 101941"/>
                <a:gd name="connsiteY1" fmla="*/ 101925 h 101925"/>
                <a:gd name="connsiteX2" fmla="*/ 0 w 101941"/>
                <a:gd name="connsiteY2" fmla="*/ 50963 h 101925"/>
                <a:gd name="connsiteX3" fmla="*/ 50971 w 101941"/>
                <a:gd name="connsiteY3" fmla="*/ 0 h 101925"/>
                <a:gd name="connsiteX4" fmla="*/ 101942 w 101941"/>
                <a:gd name="connsiteY4" fmla="*/ 50963 h 10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41" h="101925">
                  <a:moveTo>
                    <a:pt x="101942" y="50963"/>
                  </a:moveTo>
                  <a:cubicBezTo>
                    <a:pt x="101942" y="79109"/>
                    <a:pt x="79122" y="101925"/>
                    <a:pt x="50971" y="101925"/>
                  </a:cubicBezTo>
                  <a:cubicBezTo>
                    <a:pt x="22821" y="101925"/>
                    <a:pt x="0" y="79108"/>
                    <a:pt x="0" y="50963"/>
                  </a:cubicBezTo>
                  <a:cubicBezTo>
                    <a:pt x="0" y="22817"/>
                    <a:pt x="22821" y="0"/>
                    <a:pt x="50971" y="0"/>
                  </a:cubicBezTo>
                  <a:cubicBezTo>
                    <a:pt x="79122" y="0"/>
                    <a:pt x="101942" y="22817"/>
                    <a:pt x="101942" y="50963"/>
                  </a:cubicBezTo>
                  <a:close/>
                </a:path>
              </a:pathLst>
            </a:custGeom>
            <a:noFill/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" name="9Slide.com 16">
              <a:extLst>
                <a:ext uri="{FF2B5EF4-FFF2-40B4-BE49-F238E27FC236}">
                  <a16:creationId xmlns:a16="http://schemas.microsoft.com/office/drawing/2014/main" id="{DA95D92C-24EE-CB47-98C4-A60DB4550A8B}"/>
                </a:ext>
              </a:extLst>
            </p:cNvPr>
            <p:cNvSpPr/>
            <p:nvPr/>
          </p:nvSpPr>
          <p:spPr>
            <a:xfrm>
              <a:off x="2927562" y="1882877"/>
              <a:ext cx="101941" cy="101925"/>
            </a:xfrm>
            <a:custGeom>
              <a:avLst/>
              <a:gdLst>
                <a:gd name="connsiteX0" fmla="*/ 101942 w 101941"/>
                <a:gd name="connsiteY0" fmla="*/ 50963 h 101925"/>
                <a:gd name="connsiteX1" fmla="*/ 50971 w 101941"/>
                <a:gd name="connsiteY1" fmla="*/ 101925 h 101925"/>
                <a:gd name="connsiteX2" fmla="*/ 0 w 101941"/>
                <a:gd name="connsiteY2" fmla="*/ 50963 h 101925"/>
                <a:gd name="connsiteX3" fmla="*/ 50971 w 101941"/>
                <a:gd name="connsiteY3" fmla="*/ 0 h 101925"/>
                <a:gd name="connsiteX4" fmla="*/ 101942 w 101941"/>
                <a:gd name="connsiteY4" fmla="*/ 50963 h 10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41" h="101925">
                  <a:moveTo>
                    <a:pt x="101942" y="50963"/>
                  </a:moveTo>
                  <a:cubicBezTo>
                    <a:pt x="101942" y="79109"/>
                    <a:pt x="79121" y="101925"/>
                    <a:pt x="50971" y="101925"/>
                  </a:cubicBezTo>
                  <a:cubicBezTo>
                    <a:pt x="22820" y="101925"/>
                    <a:pt x="0" y="79108"/>
                    <a:pt x="0" y="50963"/>
                  </a:cubicBezTo>
                  <a:cubicBezTo>
                    <a:pt x="0" y="22817"/>
                    <a:pt x="22821" y="0"/>
                    <a:pt x="50971" y="0"/>
                  </a:cubicBezTo>
                  <a:cubicBezTo>
                    <a:pt x="79122" y="0"/>
                    <a:pt x="101942" y="22817"/>
                    <a:pt x="101942" y="50963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" name="9Slide.com 17">
              <a:extLst>
                <a:ext uri="{FF2B5EF4-FFF2-40B4-BE49-F238E27FC236}">
                  <a16:creationId xmlns:a16="http://schemas.microsoft.com/office/drawing/2014/main" id="{5196943D-1D92-4743-8D4F-A5770CCA429A}"/>
                </a:ext>
              </a:extLst>
            </p:cNvPr>
            <p:cNvSpPr/>
            <p:nvPr/>
          </p:nvSpPr>
          <p:spPr>
            <a:xfrm>
              <a:off x="2927562" y="1882877"/>
              <a:ext cx="101941" cy="101925"/>
            </a:xfrm>
            <a:custGeom>
              <a:avLst/>
              <a:gdLst>
                <a:gd name="connsiteX0" fmla="*/ 101942 w 101941"/>
                <a:gd name="connsiteY0" fmla="*/ 50963 h 101925"/>
                <a:gd name="connsiteX1" fmla="*/ 50971 w 101941"/>
                <a:gd name="connsiteY1" fmla="*/ 101925 h 101925"/>
                <a:gd name="connsiteX2" fmla="*/ 0 w 101941"/>
                <a:gd name="connsiteY2" fmla="*/ 50963 h 101925"/>
                <a:gd name="connsiteX3" fmla="*/ 50971 w 101941"/>
                <a:gd name="connsiteY3" fmla="*/ 0 h 101925"/>
                <a:gd name="connsiteX4" fmla="*/ 101942 w 101941"/>
                <a:gd name="connsiteY4" fmla="*/ 50963 h 10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41" h="101925">
                  <a:moveTo>
                    <a:pt x="101942" y="50963"/>
                  </a:moveTo>
                  <a:cubicBezTo>
                    <a:pt x="101942" y="79109"/>
                    <a:pt x="79121" y="101925"/>
                    <a:pt x="50971" y="101925"/>
                  </a:cubicBezTo>
                  <a:cubicBezTo>
                    <a:pt x="22820" y="101925"/>
                    <a:pt x="0" y="79108"/>
                    <a:pt x="0" y="50963"/>
                  </a:cubicBezTo>
                  <a:cubicBezTo>
                    <a:pt x="0" y="22817"/>
                    <a:pt x="22821" y="0"/>
                    <a:pt x="50971" y="0"/>
                  </a:cubicBezTo>
                  <a:cubicBezTo>
                    <a:pt x="79122" y="0"/>
                    <a:pt x="101942" y="22817"/>
                    <a:pt x="101942" y="50963"/>
                  </a:cubicBezTo>
                  <a:close/>
                </a:path>
              </a:pathLst>
            </a:custGeom>
            <a:noFill/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" name="9Slide.com 18">
              <a:extLst>
                <a:ext uri="{FF2B5EF4-FFF2-40B4-BE49-F238E27FC236}">
                  <a16:creationId xmlns:a16="http://schemas.microsoft.com/office/drawing/2014/main" id="{10448770-D6B0-5249-AEA1-9D63C4E0A03B}"/>
                </a:ext>
              </a:extLst>
            </p:cNvPr>
            <p:cNvSpPr/>
            <p:nvPr/>
          </p:nvSpPr>
          <p:spPr>
            <a:xfrm>
              <a:off x="6934042" y="1777361"/>
              <a:ext cx="188622" cy="910468"/>
            </a:xfrm>
            <a:custGeom>
              <a:avLst/>
              <a:gdLst>
                <a:gd name="connsiteX0" fmla="*/ 0 w 188622"/>
                <a:gd name="connsiteY0" fmla="*/ 0 h 910468"/>
                <a:gd name="connsiteX1" fmla="*/ 79 w 188622"/>
                <a:gd name="connsiteY1" fmla="*/ 910402 h 910468"/>
                <a:gd name="connsiteX2" fmla="*/ 0 w 188622"/>
                <a:gd name="connsiteY2" fmla="*/ 910469 h 910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622" h="910468">
                  <a:moveTo>
                    <a:pt x="0" y="0"/>
                  </a:moveTo>
                  <a:cubicBezTo>
                    <a:pt x="251465" y="251384"/>
                    <a:pt x="251504" y="658986"/>
                    <a:pt x="79" y="910402"/>
                  </a:cubicBezTo>
                  <a:cubicBezTo>
                    <a:pt x="39" y="910426"/>
                    <a:pt x="39" y="910445"/>
                    <a:pt x="0" y="910469"/>
                  </a:cubicBezTo>
                </a:path>
              </a:pathLst>
            </a:custGeom>
            <a:noFill/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" name="9Slide.com 19">
              <a:extLst>
                <a:ext uri="{FF2B5EF4-FFF2-40B4-BE49-F238E27FC236}">
                  <a16:creationId xmlns:a16="http://schemas.microsoft.com/office/drawing/2014/main" id="{4BE78109-92F5-8040-B8CA-B2F3A39822EC}"/>
                </a:ext>
              </a:extLst>
            </p:cNvPr>
            <p:cNvSpPr/>
            <p:nvPr/>
          </p:nvSpPr>
          <p:spPr>
            <a:xfrm>
              <a:off x="7145534" y="2232517"/>
              <a:ext cx="1161886" cy="45719"/>
            </a:xfrm>
            <a:custGeom>
              <a:avLst/>
              <a:gdLst>
                <a:gd name="connsiteX0" fmla="*/ 770674 w 770674"/>
                <a:gd name="connsiteY0" fmla="*/ 0 h 3941"/>
                <a:gd name="connsiteX1" fmla="*/ 0 w 770674"/>
                <a:gd name="connsiteY1" fmla="*/ 0 h 3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0674" h="3941">
                  <a:moveTo>
                    <a:pt x="770674" y="0"/>
                  </a:moveTo>
                  <a:lnTo>
                    <a:pt x="0" y="0"/>
                  </a:lnTo>
                </a:path>
              </a:pathLst>
            </a:custGeom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" name="9Slide.com 20">
              <a:extLst>
                <a:ext uri="{FF2B5EF4-FFF2-40B4-BE49-F238E27FC236}">
                  <a16:creationId xmlns:a16="http://schemas.microsoft.com/office/drawing/2014/main" id="{91B39F9A-4FB6-F34B-A90B-AC78A91FE469}"/>
                </a:ext>
              </a:extLst>
            </p:cNvPr>
            <p:cNvSpPr/>
            <p:nvPr/>
          </p:nvSpPr>
          <p:spPr>
            <a:xfrm>
              <a:off x="7071620" y="2181554"/>
              <a:ext cx="101941" cy="101925"/>
            </a:xfrm>
            <a:custGeom>
              <a:avLst/>
              <a:gdLst>
                <a:gd name="connsiteX0" fmla="*/ 101942 w 101941"/>
                <a:gd name="connsiteY0" fmla="*/ 50963 h 101925"/>
                <a:gd name="connsiteX1" fmla="*/ 50971 w 101941"/>
                <a:gd name="connsiteY1" fmla="*/ 101925 h 101925"/>
                <a:gd name="connsiteX2" fmla="*/ 0 w 101941"/>
                <a:gd name="connsiteY2" fmla="*/ 50963 h 101925"/>
                <a:gd name="connsiteX3" fmla="*/ 50971 w 101941"/>
                <a:gd name="connsiteY3" fmla="*/ 0 h 101925"/>
                <a:gd name="connsiteX4" fmla="*/ 101942 w 101941"/>
                <a:gd name="connsiteY4" fmla="*/ 50963 h 10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41" h="101925">
                  <a:moveTo>
                    <a:pt x="101942" y="50963"/>
                  </a:moveTo>
                  <a:cubicBezTo>
                    <a:pt x="101942" y="79108"/>
                    <a:pt x="79122" y="101925"/>
                    <a:pt x="50971" y="101925"/>
                  </a:cubicBezTo>
                  <a:cubicBezTo>
                    <a:pt x="22821" y="101925"/>
                    <a:pt x="0" y="79108"/>
                    <a:pt x="0" y="50963"/>
                  </a:cubicBezTo>
                  <a:cubicBezTo>
                    <a:pt x="0" y="22817"/>
                    <a:pt x="22820" y="0"/>
                    <a:pt x="50971" y="0"/>
                  </a:cubicBezTo>
                  <a:cubicBezTo>
                    <a:pt x="79121" y="0"/>
                    <a:pt x="101942" y="22817"/>
                    <a:pt x="101942" y="50963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" name="9Slide.com 21">
              <a:extLst>
                <a:ext uri="{FF2B5EF4-FFF2-40B4-BE49-F238E27FC236}">
                  <a16:creationId xmlns:a16="http://schemas.microsoft.com/office/drawing/2014/main" id="{DACA83BF-4942-174F-A846-9C3E44D6DF90}"/>
                </a:ext>
              </a:extLst>
            </p:cNvPr>
            <p:cNvSpPr/>
            <p:nvPr/>
          </p:nvSpPr>
          <p:spPr>
            <a:xfrm>
              <a:off x="7071620" y="2181554"/>
              <a:ext cx="101941" cy="101925"/>
            </a:xfrm>
            <a:custGeom>
              <a:avLst/>
              <a:gdLst>
                <a:gd name="connsiteX0" fmla="*/ 101942 w 101941"/>
                <a:gd name="connsiteY0" fmla="*/ 50963 h 101925"/>
                <a:gd name="connsiteX1" fmla="*/ 50971 w 101941"/>
                <a:gd name="connsiteY1" fmla="*/ 101925 h 101925"/>
                <a:gd name="connsiteX2" fmla="*/ 0 w 101941"/>
                <a:gd name="connsiteY2" fmla="*/ 50963 h 101925"/>
                <a:gd name="connsiteX3" fmla="*/ 50971 w 101941"/>
                <a:gd name="connsiteY3" fmla="*/ 0 h 101925"/>
                <a:gd name="connsiteX4" fmla="*/ 101942 w 101941"/>
                <a:gd name="connsiteY4" fmla="*/ 50963 h 10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41" h="101925">
                  <a:moveTo>
                    <a:pt x="101942" y="50963"/>
                  </a:moveTo>
                  <a:cubicBezTo>
                    <a:pt x="101942" y="79108"/>
                    <a:pt x="79122" y="101925"/>
                    <a:pt x="50971" y="101925"/>
                  </a:cubicBezTo>
                  <a:cubicBezTo>
                    <a:pt x="22821" y="101925"/>
                    <a:pt x="0" y="79108"/>
                    <a:pt x="0" y="50963"/>
                  </a:cubicBezTo>
                  <a:cubicBezTo>
                    <a:pt x="0" y="22817"/>
                    <a:pt x="22820" y="0"/>
                    <a:pt x="50971" y="0"/>
                  </a:cubicBezTo>
                  <a:cubicBezTo>
                    <a:pt x="79121" y="0"/>
                    <a:pt x="101942" y="22817"/>
                    <a:pt x="101942" y="50963"/>
                  </a:cubicBezTo>
                  <a:close/>
                </a:path>
              </a:pathLst>
            </a:custGeom>
            <a:noFill/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" name="9Slide.com 22">
              <a:extLst>
                <a:ext uri="{FF2B5EF4-FFF2-40B4-BE49-F238E27FC236}">
                  <a16:creationId xmlns:a16="http://schemas.microsoft.com/office/drawing/2014/main" id="{6DB817FE-00BD-6C43-ABE3-7D24E8954AAA}"/>
                </a:ext>
              </a:extLst>
            </p:cNvPr>
            <p:cNvSpPr/>
            <p:nvPr/>
          </p:nvSpPr>
          <p:spPr>
            <a:xfrm>
              <a:off x="4535807" y="2232517"/>
              <a:ext cx="1507564" cy="278579"/>
            </a:xfrm>
            <a:custGeom>
              <a:avLst/>
              <a:gdLst>
                <a:gd name="connsiteX0" fmla="*/ 0 w 1507564"/>
                <a:gd name="connsiteY0" fmla="*/ 278580 h 278579"/>
                <a:gd name="connsiteX1" fmla="*/ 349346 w 1507564"/>
                <a:gd name="connsiteY1" fmla="*/ 278580 h 278579"/>
                <a:gd name="connsiteX2" fmla="*/ 628011 w 1507564"/>
                <a:gd name="connsiteY2" fmla="*/ 0 h 278579"/>
                <a:gd name="connsiteX3" fmla="*/ 1507565 w 1507564"/>
                <a:gd name="connsiteY3" fmla="*/ 0 h 27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7564" h="278579">
                  <a:moveTo>
                    <a:pt x="0" y="278580"/>
                  </a:moveTo>
                  <a:lnTo>
                    <a:pt x="349346" y="278580"/>
                  </a:lnTo>
                  <a:lnTo>
                    <a:pt x="628011" y="0"/>
                  </a:lnTo>
                  <a:lnTo>
                    <a:pt x="1507565" y="0"/>
                  </a:lnTo>
                </a:path>
              </a:pathLst>
            </a:custGeom>
            <a:noFill/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" name="9Slide.com 23">
              <a:extLst>
                <a:ext uri="{FF2B5EF4-FFF2-40B4-BE49-F238E27FC236}">
                  <a16:creationId xmlns:a16="http://schemas.microsoft.com/office/drawing/2014/main" id="{701DEB72-88CC-E643-ABC4-B999C09EA942}"/>
                </a:ext>
              </a:extLst>
            </p:cNvPr>
            <p:cNvSpPr/>
            <p:nvPr/>
          </p:nvSpPr>
          <p:spPr>
            <a:xfrm>
              <a:off x="5112847" y="2181554"/>
              <a:ext cx="101941" cy="101925"/>
            </a:xfrm>
            <a:custGeom>
              <a:avLst/>
              <a:gdLst>
                <a:gd name="connsiteX0" fmla="*/ 101942 w 101941"/>
                <a:gd name="connsiteY0" fmla="*/ 50963 h 101925"/>
                <a:gd name="connsiteX1" fmla="*/ 50971 w 101941"/>
                <a:gd name="connsiteY1" fmla="*/ 101925 h 101925"/>
                <a:gd name="connsiteX2" fmla="*/ 0 w 101941"/>
                <a:gd name="connsiteY2" fmla="*/ 50963 h 101925"/>
                <a:gd name="connsiteX3" fmla="*/ 50971 w 101941"/>
                <a:gd name="connsiteY3" fmla="*/ 0 h 101925"/>
                <a:gd name="connsiteX4" fmla="*/ 101942 w 101941"/>
                <a:gd name="connsiteY4" fmla="*/ 50963 h 10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41" h="101925">
                  <a:moveTo>
                    <a:pt x="101942" y="50963"/>
                  </a:moveTo>
                  <a:cubicBezTo>
                    <a:pt x="101942" y="79108"/>
                    <a:pt x="79122" y="101925"/>
                    <a:pt x="50971" y="101925"/>
                  </a:cubicBezTo>
                  <a:cubicBezTo>
                    <a:pt x="22821" y="101925"/>
                    <a:pt x="0" y="79108"/>
                    <a:pt x="0" y="50963"/>
                  </a:cubicBezTo>
                  <a:cubicBezTo>
                    <a:pt x="0" y="22817"/>
                    <a:pt x="22821" y="0"/>
                    <a:pt x="50971" y="0"/>
                  </a:cubicBezTo>
                  <a:cubicBezTo>
                    <a:pt x="79122" y="0"/>
                    <a:pt x="101942" y="22817"/>
                    <a:pt x="101942" y="50963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" name="9Slide.com 24">
              <a:extLst>
                <a:ext uri="{FF2B5EF4-FFF2-40B4-BE49-F238E27FC236}">
                  <a16:creationId xmlns:a16="http://schemas.microsoft.com/office/drawing/2014/main" id="{8BAF173F-635C-0E45-B072-D6928B0523CC}"/>
                </a:ext>
              </a:extLst>
            </p:cNvPr>
            <p:cNvSpPr/>
            <p:nvPr/>
          </p:nvSpPr>
          <p:spPr>
            <a:xfrm>
              <a:off x="5112847" y="2181554"/>
              <a:ext cx="101941" cy="101925"/>
            </a:xfrm>
            <a:custGeom>
              <a:avLst/>
              <a:gdLst>
                <a:gd name="connsiteX0" fmla="*/ 101942 w 101941"/>
                <a:gd name="connsiteY0" fmla="*/ 50963 h 101925"/>
                <a:gd name="connsiteX1" fmla="*/ 50971 w 101941"/>
                <a:gd name="connsiteY1" fmla="*/ 101925 h 101925"/>
                <a:gd name="connsiteX2" fmla="*/ 0 w 101941"/>
                <a:gd name="connsiteY2" fmla="*/ 50963 h 101925"/>
                <a:gd name="connsiteX3" fmla="*/ 50971 w 101941"/>
                <a:gd name="connsiteY3" fmla="*/ 0 h 101925"/>
                <a:gd name="connsiteX4" fmla="*/ 101942 w 101941"/>
                <a:gd name="connsiteY4" fmla="*/ 50963 h 10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41" h="101925">
                  <a:moveTo>
                    <a:pt x="101942" y="50963"/>
                  </a:moveTo>
                  <a:cubicBezTo>
                    <a:pt x="101942" y="79108"/>
                    <a:pt x="79122" y="101925"/>
                    <a:pt x="50971" y="101925"/>
                  </a:cubicBezTo>
                  <a:cubicBezTo>
                    <a:pt x="22821" y="101925"/>
                    <a:pt x="0" y="79108"/>
                    <a:pt x="0" y="50963"/>
                  </a:cubicBezTo>
                  <a:cubicBezTo>
                    <a:pt x="0" y="22817"/>
                    <a:pt x="22821" y="0"/>
                    <a:pt x="50971" y="0"/>
                  </a:cubicBezTo>
                  <a:cubicBezTo>
                    <a:pt x="79122" y="0"/>
                    <a:pt x="101942" y="22817"/>
                    <a:pt x="101942" y="50963"/>
                  </a:cubicBezTo>
                  <a:close/>
                </a:path>
              </a:pathLst>
            </a:custGeom>
            <a:noFill/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" name="9Slide.com 25">
              <a:extLst>
                <a:ext uri="{FF2B5EF4-FFF2-40B4-BE49-F238E27FC236}">
                  <a16:creationId xmlns:a16="http://schemas.microsoft.com/office/drawing/2014/main" id="{6B06B946-2710-9443-9B72-6EF47CCDB6D8}"/>
                </a:ext>
              </a:extLst>
            </p:cNvPr>
            <p:cNvSpPr/>
            <p:nvPr/>
          </p:nvSpPr>
          <p:spPr>
            <a:xfrm>
              <a:off x="4834182" y="2460134"/>
              <a:ext cx="101941" cy="101925"/>
            </a:xfrm>
            <a:custGeom>
              <a:avLst/>
              <a:gdLst>
                <a:gd name="connsiteX0" fmla="*/ 101942 w 101941"/>
                <a:gd name="connsiteY0" fmla="*/ 50963 h 101925"/>
                <a:gd name="connsiteX1" fmla="*/ 50971 w 101941"/>
                <a:gd name="connsiteY1" fmla="*/ 101925 h 101925"/>
                <a:gd name="connsiteX2" fmla="*/ 0 w 101941"/>
                <a:gd name="connsiteY2" fmla="*/ 50963 h 101925"/>
                <a:gd name="connsiteX3" fmla="*/ 50971 w 101941"/>
                <a:gd name="connsiteY3" fmla="*/ 0 h 101925"/>
                <a:gd name="connsiteX4" fmla="*/ 101942 w 101941"/>
                <a:gd name="connsiteY4" fmla="*/ 50963 h 10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41" h="101925">
                  <a:moveTo>
                    <a:pt x="101942" y="50963"/>
                  </a:moveTo>
                  <a:cubicBezTo>
                    <a:pt x="101942" y="79109"/>
                    <a:pt x="79122" y="101925"/>
                    <a:pt x="50971" y="101925"/>
                  </a:cubicBezTo>
                  <a:cubicBezTo>
                    <a:pt x="22820" y="101925"/>
                    <a:pt x="0" y="79108"/>
                    <a:pt x="0" y="50963"/>
                  </a:cubicBezTo>
                  <a:cubicBezTo>
                    <a:pt x="0" y="22817"/>
                    <a:pt x="22820" y="0"/>
                    <a:pt x="50971" y="0"/>
                  </a:cubicBezTo>
                  <a:cubicBezTo>
                    <a:pt x="79122" y="0"/>
                    <a:pt x="101942" y="22817"/>
                    <a:pt x="101942" y="50963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" name="9Slide.com 26">
              <a:extLst>
                <a:ext uri="{FF2B5EF4-FFF2-40B4-BE49-F238E27FC236}">
                  <a16:creationId xmlns:a16="http://schemas.microsoft.com/office/drawing/2014/main" id="{429B11E0-0EB5-3449-B59E-25C32D4DB53E}"/>
                </a:ext>
              </a:extLst>
            </p:cNvPr>
            <p:cNvSpPr/>
            <p:nvPr/>
          </p:nvSpPr>
          <p:spPr>
            <a:xfrm>
              <a:off x="4834182" y="2460134"/>
              <a:ext cx="101941" cy="101925"/>
            </a:xfrm>
            <a:custGeom>
              <a:avLst/>
              <a:gdLst>
                <a:gd name="connsiteX0" fmla="*/ 101942 w 101941"/>
                <a:gd name="connsiteY0" fmla="*/ 50963 h 101925"/>
                <a:gd name="connsiteX1" fmla="*/ 50971 w 101941"/>
                <a:gd name="connsiteY1" fmla="*/ 101925 h 101925"/>
                <a:gd name="connsiteX2" fmla="*/ 0 w 101941"/>
                <a:gd name="connsiteY2" fmla="*/ 50963 h 101925"/>
                <a:gd name="connsiteX3" fmla="*/ 50971 w 101941"/>
                <a:gd name="connsiteY3" fmla="*/ 0 h 101925"/>
                <a:gd name="connsiteX4" fmla="*/ 101942 w 101941"/>
                <a:gd name="connsiteY4" fmla="*/ 50963 h 10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41" h="101925">
                  <a:moveTo>
                    <a:pt x="101942" y="50963"/>
                  </a:moveTo>
                  <a:cubicBezTo>
                    <a:pt x="101942" y="79109"/>
                    <a:pt x="79122" y="101925"/>
                    <a:pt x="50971" y="101925"/>
                  </a:cubicBezTo>
                  <a:cubicBezTo>
                    <a:pt x="22820" y="101925"/>
                    <a:pt x="0" y="79108"/>
                    <a:pt x="0" y="50963"/>
                  </a:cubicBezTo>
                  <a:cubicBezTo>
                    <a:pt x="0" y="22817"/>
                    <a:pt x="22820" y="0"/>
                    <a:pt x="50971" y="0"/>
                  </a:cubicBezTo>
                  <a:cubicBezTo>
                    <a:pt x="79122" y="0"/>
                    <a:pt x="101942" y="22817"/>
                    <a:pt x="101942" y="50963"/>
                  </a:cubicBezTo>
                  <a:close/>
                </a:path>
              </a:pathLst>
            </a:custGeom>
            <a:noFill/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" name="9Slide.com 27">
              <a:extLst>
                <a:ext uri="{FF2B5EF4-FFF2-40B4-BE49-F238E27FC236}">
                  <a16:creationId xmlns:a16="http://schemas.microsoft.com/office/drawing/2014/main" id="{0EE1CE4F-232F-B244-9DCD-6BB80C5D82D2}"/>
                </a:ext>
              </a:extLst>
            </p:cNvPr>
            <p:cNvSpPr/>
            <p:nvPr/>
          </p:nvSpPr>
          <p:spPr>
            <a:xfrm>
              <a:off x="6293575" y="5344591"/>
              <a:ext cx="188647" cy="910468"/>
            </a:xfrm>
            <a:custGeom>
              <a:avLst/>
              <a:gdLst>
                <a:gd name="connsiteX0" fmla="*/ 0 w 188647"/>
                <a:gd name="connsiteY0" fmla="*/ 910469 h 910468"/>
                <a:gd name="connsiteX1" fmla="*/ 157 w 188647"/>
                <a:gd name="connsiteY1" fmla="*/ 158 h 910468"/>
                <a:gd name="connsiteX2" fmla="*/ 0 w 188647"/>
                <a:gd name="connsiteY2" fmla="*/ 0 h 910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647" h="910468">
                  <a:moveTo>
                    <a:pt x="0" y="910469"/>
                  </a:moveTo>
                  <a:cubicBezTo>
                    <a:pt x="251464" y="659164"/>
                    <a:pt x="251543" y="251581"/>
                    <a:pt x="157" y="158"/>
                  </a:cubicBezTo>
                  <a:cubicBezTo>
                    <a:pt x="118" y="118"/>
                    <a:pt x="39" y="39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" name="9Slide.com 28">
              <a:extLst>
                <a:ext uri="{FF2B5EF4-FFF2-40B4-BE49-F238E27FC236}">
                  <a16:creationId xmlns:a16="http://schemas.microsoft.com/office/drawing/2014/main" id="{4787CDEF-485B-A045-BBC9-65EB1B751C01}"/>
                </a:ext>
              </a:extLst>
            </p:cNvPr>
            <p:cNvSpPr/>
            <p:nvPr/>
          </p:nvSpPr>
          <p:spPr>
            <a:xfrm>
              <a:off x="6505106" y="5799786"/>
              <a:ext cx="1161826" cy="45719"/>
            </a:xfrm>
            <a:custGeom>
              <a:avLst/>
              <a:gdLst>
                <a:gd name="connsiteX0" fmla="*/ 770635 w 770634"/>
                <a:gd name="connsiteY0" fmla="*/ 0 h 3941"/>
                <a:gd name="connsiteX1" fmla="*/ 0 w 770634"/>
                <a:gd name="connsiteY1" fmla="*/ 0 h 3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0634" h="3941">
                  <a:moveTo>
                    <a:pt x="770635" y="0"/>
                  </a:moveTo>
                  <a:lnTo>
                    <a:pt x="0" y="0"/>
                  </a:lnTo>
                </a:path>
              </a:pathLst>
            </a:custGeom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" name="9Slide.com 29">
              <a:extLst>
                <a:ext uri="{FF2B5EF4-FFF2-40B4-BE49-F238E27FC236}">
                  <a16:creationId xmlns:a16="http://schemas.microsoft.com/office/drawing/2014/main" id="{57964EBD-E96F-B445-9F46-EE09E583BCA8}"/>
                </a:ext>
              </a:extLst>
            </p:cNvPr>
            <p:cNvSpPr/>
            <p:nvPr/>
          </p:nvSpPr>
          <p:spPr>
            <a:xfrm>
              <a:off x="6431153" y="5748823"/>
              <a:ext cx="101941" cy="101925"/>
            </a:xfrm>
            <a:custGeom>
              <a:avLst/>
              <a:gdLst>
                <a:gd name="connsiteX0" fmla="*/ 101942 w 101941"/>
                <a:gd name="connsiteY0" fmla="*/ 50963 h 101925"/>
                <a:gd name="connsiteX1" fmla="*/ 50971 w 101941"/>
                <a:gd name="connsiteY1" fmla="*/ 101925 h 101925"/>
                <a:gd name="connsiteX2" fmla="*/ 0 w 101941"/>
                <a:gd name="connsiteY2" fmla="*/ 50963 h 101925"/>
                <a:gd name="connsiteX3" fmla="*/ 50971 w 101941"/>
                <a:gd name="connsiteY3" fmla="*/ 0 h 101925"/>
                <a:gd name="connsiteX4" fmla="*/ 101942 w 101941"/>
                <a:gd name="connsiteY4" fmla="*/ 50963 h 10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41" h="101925">
                  <a:moveTo>
                    <a:pt x="101942" y="50963"/>
                  </a:moveTo>
                  <a:cubicBezTo>
                    <a:pt x="101942" y="79108"/>
                    <a:pt x="79122" y="101925"/>
                    <a:pt x="50971" y="101925"/>
                  </a:cubicBezTo>
                  <a:cubicBezTo>
                    <a:pt x="22821" y="101925"/>
                    <a:pt x="0" y="79109"/>
                    <a:pt x="0" y="50963"/>
                  </a:cubicBezTo>
                  <a:cubicBezTo>
                    <a:pt x="0" y="22817"/>
                    <a:pt x="22820" y="0"/>
                    <a:pt x="50971" y="0"/>
                  </a:cubicBezTo>
                  <a:cubicBezTo>
                    <a:pt x="79121" y="0"/>
                    <a:pt x="101942" y="22816"/>
                    <a:pt x="101942" y="50963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3" name="9Slide.com 30">
              <a:extLst>
                <a:ext uri="{FF2B5EF4-FFF2-40B4-BE49-F238E27FC236}">
                  <a16:creationId xmlns:a16="http://schemas.microsoft.com/office/drawing/2014/main" id="{F5E3624E-085A-2B49-A9A1-42B354EC51DC}"/>
                </a:ext>
              </a:extLst>
            </p:cNvPr>
            <p:cNvSpPr/>
            <p:nvPr/>
          </p:nvSpPr>
          <p:spPr>
            <a:xfrm>
              <a:off x="6431153" y="5748823"/>
              <a:ext cx="101941" cy="101925"/>
            </a:xfrm>
            <a:custGeom>
              <a:avLst/>
              <a:gdLst>
                <a:gd name="connsiteX0" fmla="*/ 101942 w 101941"/>
                <a:gd name="connsiteY0" fmla="*/ 50963 h 101925"/>
                <a:gd name="connsiteX1" fmla="*/ 50971 w 101941"/>
                <a:gd name="connsiteY1" fmla="*/ 101925 h 101925"/>
                <a:gd name="connsiteX2" fmla="*/ 0 w 101941"/>
                <a:gd name="connsiteY2" fmla="*/ 50963 h 101925"/>
                <a:gd name="connsiteX3" fmla="*/ 50971 w 101941"/>
                <a:gd name="connsiteY3" fmla="*/ 0 h 101925"/>
                <a:gd name="connsiteX4" fmla="*/ 101942 w 101941"/>
                <a:gd name="connsiteY4" fmla="*/ 50963 h 10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41" h="101925">
                  <a:moveTo>
                    <a:pt x="101942" y="50963"/>
                  </a:moveTo>
                  <a:cubicBezTo>
                    <a:pt x="101942" y="79108"/>
                    <a:pt x="79122" y="101925"/>
                    <a:pt x="50971" y="101925"/>
                  </a:cubicBezTo>
                  <a:cubicBezTo>
                    <a:pt x="22821" y="101925"/>
                    <a:pt x="0" y="79109"/>
                    <a:pt x="0" y="50963"/>
                  </a:cubicBezTo>
                  <a:cubicBezTo>
                    <a:pt x="0" y="22817"/>
                    <a:pt x="22820" y="0"/>
                    <a:pt x="50971" y="0"/>
                  </a:cubicBezTo>
                  <a:cubicBezTo>
                    <a:pt x="79121" y="0"/>
                    <a:pt x="101942" y="22816"/>
                    <a:pt x="101942" y="50963"/>
                  </a:cubicBezTo>
                  <a:close/>
                </a:path>
              </a:pathLst>
            </a:custGeom>
            <a:noFill/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4" name="9Slide.com 31">
              <a:extLst>
                <a:ext uri="{FF2B5EF4-FFF2-40B4-BE49-F238E27FC236}">
                  <a16:creationId xmlns:a16="http://schemas.microsoft.com/office/drawing/2014/main" id="{772774C5-9725-064E-B1B6-93A755C5DC0F}"/>
                </a:ext>
              </a:extLst>
            </p:cNvPr>
            <p:cNvSpPr/>
            <p:nvPr/>
          </p:nvSpPr>
          <p:spPr>
            <a:xfrm>
              <a:off x="2670578" y="4616216"/>
              <a:ext cx="2768632" cy="1183570"/>
            </a:xfrm>
            <a:custGeom>
              <a:avLst/>
              <a:gdLst>
                <a:gd name="connsiteX0" fmla="*/ 0 w 2768632"/>
                <a:gd name="connsiteY0" fmla="*/ 0 h 1183570"/>
                <a:gd name="connsiteX1" fmla="*/ 307954 w 2768632"/>
                <a:gd name="connsiteY1" fmla="*/ 307904 h 1183570"/>
                <a:gd name="connsiteX2" fmla="*/ 1280817 w 2768632"/>
                <a:gd name="connsiteY2" fmla="*/ 307904 h 1183570"/>
                <a:gd name="connsiteX3" fmla="*/ 2156587 w 2768632"/>
                <a:gd name="connsiteY3" fmla="*/ 1183570 h 1183570"/>
                <a:gd name="connsiteX4" fmla="*/ 2768632 w 2768632"/>
                <a:gd name="connsiteY4" fmla="*/ 1183570 h 1183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8632" h="1183570">
                  <a:moveTo>
                    <a:pt x="0" y="0"/>
                  </a:moveTo>
                  <a:lnTo>
                    <a:pt x="307954" y="307904"/>
                  </a:lnTo>
                  <a:lnTo>
                    <a:pt x="1280817" y="307904"/>
                  </a:lnTo>
                  <a:lnTo>
                    <a:pt x="2156587" y="1183570"/>
                  </a:lnTo>
                  <a:lnTo>
                    <a:pt x="2768632" y="1183570"/>
                  </a:lnTo>
                </a:path>
              </a:pathLst>
            </a:custGeom>
            <a:noFill/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5" name="9Slide.com 32">
              <a:extLst>
                <a:ext uri="{FF2B5EF4-FFF2-40B4-BE49-F238E27FC236}">
                  <a16:creationId xmlns:a16="http://schemas.microsoft.com/office/drawing/2014/main" id="{6E676455-5900-EB41-8B42-1B24E82DD860}"/>
                </a:ext>
              </a:extLst>
            </p:cNvPr>
            <p:cNvSpPr/>
            <p:nvPr/>
          </p:nvSpPr>
          <p:spPr>
            <a:xfrm>
              <a:off x="4776194" y="5748823"/>
              <a:ext cx="101941" cy="101925"/>
            </a:xfrm>
            <a:custGeom>
              <a:avLst/>
              <a:gdLst>
                <a:gd name="connsiteX0" fmla="*/ 101942 w 101941"/>
                <a:gd name="connsiteY0" fmla="*/ 50963 h 101925"/>
                <a:gd name="connsiteX1" fmla="*/ 50971 w 101941"/>
                <a:gd name="connsiteY1" fmla="*/ 101925 h 101925"/>
                <a:gd name="connsiteX2" fmla="*/ 0 w 101941"/>
                <a:gd name="connsiteY2" fmla="*/ 50963 h 101925"/>
                <a:gd name="connsiteX3" fmla="*/ 50971 w 101941"/>
                <a:gd name="connsiteY3" fmla="*/ 0 h 101925"/>
                <a:gd name="connsiteX4" fmla="*/ 101942 w 101941"/>
                <a:gd name="connsiteY4" fmla="*/ 50963 h 10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41" h="101925">
                  <a:moveTo>
                    <a:pt x="101942" y="50963"/>
                  </a:moveTo>
                  <a:cubicBezTo>
                    <a:pt x="101942" y="79108"/>
                    <a:pt x="79121" y="101925"/>
                    <a:pt x="50971" y="101925"/>
                  </a:cubicBezTo>
                  <a:cubicBezTo>
                    <a:pt x="22820" y="101925"/>
                    <a:pt x="0" y="79109"/>
                    <a:pt x="0" y="50963"/>
                  </a:cubicBezTo>
                  <a:cubicBezTo>
                    <a:pt x="0" y="22817"/>
                    <a:pt x="22820" y="0"/>
                    <a:pt x="50971" y="0"/>
                  </a:cubicBezTo>
                  <a:cubicBezTo>
                    <a:pt x="79121" y="0"/>
                    <a:pt x="101942" y="22816"/>
                    <a:pt x="101942" y="50963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6" name="9Slide.com 33">
              <a:extLst>
                <a:ext uri="{FF2B5EF4-FFF2-40B4-BE49-F238E27FC236}">
                  <a16:creationId xmlns:a16="http://schemas.microsoft.com/office/drawing/2014/main" id="{1D8CF966-57F4-7A43-B701-304C72499AC6}"/>
                </a:ext>
              </a:extLst>
            </p:cNvPr>
            <p:cNvSpPr/>
            <p:nvPr/>
          </p:nvSpPr>
          <p:spPr>
            <a:xfrm>
              <a:off x="4776194" y="5748823"/>
              <a:ext cx="101941" cy="101925"/>
            </a:xfrm>
            <a:custGeom>
              <a:avLst/>
              <a:gdLst>
                <a:gd name="connsiteX0" fmla="*/ 101942 w 101941"/>
                <a:gd name="connsiteY0" fmla="*/ 50963 h 101925"/>
                <a:gd name="connsiteX1" fmla="*/ 50971 w 101941"/>
                <a:gd name="connsiteY1" fmla="*/ 101925 h 101925"/>
                <a:gd name="connsiteX2" fmla="*/ 0 w 101941"/>
                <a:gd name="connsiteY2" fmla="*/ 50963 h 101925"/>
                <a:gd name="connsiteX3" fmla="*/ 50971 w 101941"/>
                <a:gd name="connsiteY3" fmla="*/ 0 h 101925"/>
                <a:gd name="connsiteX4" fmla="*/ 101942 w 101941"/>
                <a:gd name="connsiteY4" fmla="*/ 50963 h 10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41" h="101925">
                  <a:moveTo>
                    <a:pt x="101942" y="50963"/>
                  </a:moveTo>
                  <a:cubicBezTo>
                    <a:pt x="101942" y="79108"/>
                    <a:pt x="79121" y="101925"/>
                    <a:pt x="50971" y="101925"/>
                  </a:cubicBezTo>
                  <a:cubicBezTo>
                    <a:pt x="22820" y="101925"/>
                    <a:pt x="0" y="79109"/>
                    <a:pt x="0" y="50963"/>
                  </a:cubicBezTo>
                  <a:cubicBezTo>
                    <a:pt x="0" y="22817"/>
                    <a:pt x="22820" y="0"/>
                    <a:pt x="50971" y="0"/>
                  </a:cubicBezTo>
                  <a:cubicBezTo>
                    <a:pt x="79121" y="0"/>
                    <a:pt x="101942" y="22816"/>
                    <a:pt x="101942" y="50963"/>
                  </a:cubicBezTo>
                  <a:close/>
                </a:path>
              </a:pathLst>
            </a:custGeom>
            <a:noFill/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7" name="9Slide.com 34">
              <a:extLst>
                <a:ext uri="{FF2B5EF4-FFF2-40B4-BE49-F238E27FC236}">
                  <a16:creationId xmlns:a16="http://schemas.microsoft.com/office/drawing/2014/main" id="{5DDDC55A-ECAC-394F-ADE3-65D55AB9F167}"/>
                </a:ext>
              </a:extLst>
            </p:cNvPr>
            <p:cNvSpPr/>
            <p:nvPr/>
          </p:nvSpPr>
          <p:spPr>
            <a:xfrm>
              <a:off x="3900424" y="4873157"/>
              <a:ext cx="101941" cy="101925"/>
            </a:xfrm>
            <a:custGeom>
              <a:avLst/>
              <a:gdLst>
                <a:gd name="connsiteX0" fmla="*/ 101942 w 101941"/>
                <a:gd name="connsiteY0" fmla="*/ 50962 h 101925"/>
                <a:gd name="connsiteX1" fmla="*/ 50971 w 101941"/>
                <a:gd name="connsiteY1" fmla="*/ 101925 h 101925"/>
                <a:gd name="connsiteX2" fmla="*/ 0 w 101941"/>
                <a:gd name="connsiteY2" fmla="*/ 50962 h 101925"/>
                <a:gd name="connsiteX3" fmla="*/ 50971 w 101941"/>
                <a:gd name="connsiteY3" fmla="*/ 0 h 101925"/>
                <a:gd name="connsiteX4" fmla="*/ 101942 w 101941"/>
                <a:gd name="connsiteY4" fmla="*/ 50962 h 10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41" h="101925">
                  <a:moveTo>
                    <a:pt x="101942" y="50962"/>
                  </a:moveTo>
                  <a:cubicBezTo>
                    <a:pt x="101942" y="79108"/>
                    <a:pt x="79122" y="101925"/>
                    <a:pt x="50971" y="101925"/>
                  </a:cubicBezTo>
                  <a:cubicBezTo>
                    <a:pt x="22821" y="101925"/>
                    <a:pt x="0" y="79109"/>
                    <a:pt x="0" y="50962"/>
                  </a:cubicBezTo>
                  <a:cubicBezTo>
                    <a:pt x="0" y="22817"/>
                    <a:pt x="22821" y="0"/>
                    <a:pt x="50971" y="0"/>
                  </a:cubicBezTo>
                  <a:cubicBezTo>
                    <a:pt x="79122" y="0"/>
                    <a:pt x="101942" y="22816"/>
                    <a:pt x="101942" y="50962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8" name="9Slide.com 35">
              <a:extLst>
                <a:ext uri="{FF2B5EF4-FFF2-40B4-BE49-F238E27FC236}">
                  <a16:creationId xmlns:a16="http://schemas.microsoft.com/office/drawing/2014/main" id="{FDA7EBDA-C141-8847-A723-2B23C13ABFD8}"/>
                </a:ext>
              </a:extLst>
            </p:cNvPr>
            <p:cNvSpPr/>
            <p:nvPr/>
          </p:nvSpPr>
          <p:spPr>
            <a:xfrm>
              <a:off x="3900424" y="4873157"/>
              <a:ext cx="101941" cy="101925"/>
            </a:xfrm>
            <a:custGeom>
              <a:avLst/>
              <a:gdLst>
                <a:gd name="connsiteX0" fmla="*/ 101942 w 101941"/>
                <a:gd name="connsiteY0" fmla="*/ 50962 h 101925"/>
                <a:gd name="connsiteX1" fmla="*/ 50971 w 101941"/>
                <a:gd name="connsiteY1" fmla="*/ 101925 h 101925"/>
                <a:gd name="connsiteX2" fmla="*/ 0 w 101941"/>
                <a:gd name="connsiteY2" fmla="*/ 50962 h 101925"/>
                <a:gd name="connsiteX3" fmla="*/ 50971 w 101941"/>
                <a:gd name="connsiteY3" fmla="*/ 0 h 101925"/>
                <a:gd name="connsiteX4" fmla="*/ 101942 w 101941"/>
                <a:gd name="connsiteY4" fmla="*/ 50962 h 10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41" h="101925">
                  <a:moveTo>
                    <a:pt x="101942" y="50962"/>
                  </a:moveTo>
                  <a:cubicBezTo>
                    <a:pt x="101942" y="79108"/>
                    <a:pt x="79122" y="101925"/>
                    <a:pt x="50971" y="101925"/>
                  </a:cubicBezTo>
                  <a:cubicBezTo>
                    <a:pt x="22821" y="101925"/>
                    <a:pt x="0" y="79109"/>
                    <a:pt x="0" y="50962"/>
                  </a:cubicBezTo>
                  <a:cubicBezTo>
                    <a:pt x="0" y="22817"/>
                    <a:pt x="22821" y="0"/>
                    <a:pt x="50971" y="0"/>
                  </a:cubicBezTo>
                  <a:cubicBezTo>
                    <a:pt x="79122" y="0"/>
                    <a:pt x="101942" y="22816"/>
                    <a:pt x="101942" y="50962"/>
                  </a:cubicBezTo>
                  <a:close/>
                </a:path>
              </a:pathLst>
            </a:custGeom>
            <a:noFill/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9" name="9Slide.com 36">
              <a:extLst>
                <a:ext uri="{FF2B5EF4-FFF2-40B4-BE49-F238E27FC236}">
                  <a16:creationId xmlns:a16="http://schemas.microsoft.com/office/drawing/2014/main" id="{3732E1C0-ECB2-D94D-9E33-ACAA9DFD3E63}"/>
                </a:ext>
              </a:extLst>
            </p:cNvPr>
            <p:cNvSpPr/>
            <p:nvPr/>
          </p:nvSpPr>
          <p:spPr>
            <a:xfrm>
              <a:off x="2927562" y="4873157"/>
              <a:ext cx="101941" cy="101925"/>
            </a:xfrm>
            <a:custGeom>
              <a:avLst/>
              <a:gdLst>
                <a:gd name="connsiteX0" fmla="*/ 101942 w 101941"/>
                <a:gd name="connsiteY0" fmla="*/ 50962 h 101925"/>
                <a:gd name="connsiteX1" fmla="*/ 50971 w 101941"/>
                <a:gd name="connsiteY1" fmla="*/ 101925 h 101925"/>
                <a:gd name="connsiteX2" fmla="*/ 0 w 101941"/>
                <a:gd name="connsiteY2" fmla="*/ 50962 h 101925"/>
                <a:gd name="connsiteX3" fmla="*/ 50971 w 101941"/>
                <a:gd name="connsiteY3" fmla="*/ 0 h 101925"/>
                <a:gd name="connsiteX4" fmla="*/ 101942 w 101941"/>
                <a:gd name="connsiteY4" fmla="*/ 50962 h 10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41" h="101925">
                  <a:moveTo>
                    <a:pt x="101942" y="50962"/>
                  </a:moveTo>
                  <a:cubicBezTo>
                    <a:pt x="101942" y="79108"/>
                    <a:pt x="79121" y="101925"/>
                    <a:pt x="50971" y="101925"/>
                  </a:cubicBezTo>
                  <a:cubicBezTo>
                    <a:pt x="22820" y="101925"/>
                    <a:pt x="0" y="79109"/>
                    <a:pt x="0" y="50962"/>
                  </a:cubicBezTo>
                  <a:cubicBezTo>
                    <a:pt x="0" y="22817"/>
                    <a:pt x="22821" y="0"/>
                    <a:pt x="50971" y="0"/>
                  </a:cubicBezTo>
                  <a:cubicBezTo>
                    <a:pt x="79122" y="0"/>
                    <a:pt x="101942" y="22816"/>
                    <a:pt x="101942" y="50962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40" name="9Slide.com 37">
              <a:extLst>
                <a:ext uri="{FF2B5EF4-FFF2-40B4-BE49-F238E27FC236}">
                  <a16:creationId xmlns:a16="http://schemas.microsoft.com/office/drawing/2014/main" id="{A905A5CC-1C31-BF40-8F6B-42B6546E594F}"/>
                </a:ext>
              </a:extLst>
            </p:cNvPr>
            <p:cNvSpPr/>
            <p:nvPr/>
          </p:nvSpPr>
          <p:spPr>
            <a:xfrm>
              <a:off x="2927562" y="4873157"/>
              <a:ext cx="101941" cy="101925"/>
            </a:xfrm>
            <a:custGeom>
              <a:avLst/>
              <a:gdLst>
                <a:gd name="connsiteX0" fmla="*/ 101942 w 101941"/>
                <a:gd name="connsiteY0" fmla="*/ 50962 h 101925"/>
                <a:gd name="connsiteX1" fmla="*/ 50971 w 101941"/>
                <a:gd name="connsiteY1" fmla="*/ 101925 h 101925"/>
                <a:gd name="connsiteX2" fmla="*/ 0 w 101941"/>
                <a:gd name="connsiteY2" fmla="*/ 50962 h 101925"/>
                <a:gd name="connsiteX3" fmla="*/ 50971 w 101941"/>
                <a:gd name="connsiteY3" fmla="*/ 0 h 101925"/>
                <a:gd name="connsiteX4" fmla="*/ 101942 w 101941"/>
                <a:gd name="connsiteY4" fmla="*/ 50962 h 10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41" h="101925">
                  <a:moveTo>
                    <a:pt x="101942" y="50962"/>
                  </a:moveTo>
                  <a:cubicBezTo>
                    <a:pt x="101942" y="79108"/>
                    <a:pt x="79121" y="101925"/>
                    <a:pt x="50971" y="101925"/>
                  </a:cubicBezTo>
                  <a:cubicBezTo>
                    <a:pt x="22820" y="101925"/>
                    <a:pt x="0" y="79109"/>
                    <a:pt x="0" y="50962"/>
                  </a:cubicBezTo>
                  <a:cubicBezTo>
                    <a:pt x="0" y="22817"/>
                    <a:pt x="22821" y="0"/>
                    <a:pt x="50971" y="0"/>
                  </a:cubicBezTo>
                  <a:cubicBezTo>
                    <a:pt x="79122" y="0"/>
                    <a:pt x="101942" y="22816"/>
                    <a:pt x="101942" y="50962"/>
                  </a:cubicBezTo>
                  <a:close/>
                </a:path>
              </a:pathLst>
            </a:custGeom>
            <a:noFill/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41" name="9Slide.com 38">
              <a:extLst>
                <a:ext uri="{FF2B5EF4-FFF2-40B4-BE49-F238E27FC236}">
                  <a16:creationId xmlns:a16="http://schemas.microsoft.com/office/drawing/2014/main" id="{8F81B9A7-8C48-884C-92FB-94059AD9DE35}"/>
                </a:ext>
              </a:extLst>
            </p:cNvPr>
            <p:cNvSpPr/>
            <p:nvPr/>
          </p:nvSpPr>
          <p:spPr>
            <a:xfrm>
              <a:off x="6934042" y="4140433"/>
              <a:ext cx="188622" cy="910468"/>
            </a:xfrm>
            <a:custGeom>
              <a:avLst/>
              <a:gdLst>
                <a:gd name="connsiteX0" fmla="*/ 0 w 188622"/>
                <a:gd name="connsiteY0" fmla="*/ 910469 h 910468"/>
                <a:gd name="connsiteX1" fmla="*/ 79 w 188622"/>
                <a:gd name="connsiteY1" fmla="*/ 63 h 910468"/>
                <a:gd name="connsiteX2" fmla="*/ 0 w 188622"/>
                <a:gd name="connsiteY2" fmla="*/ 0 h 910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622" h="910468">
                  <a:moveTo>
                    <a:pt x="0" y="910469"/>
                  </a:moveTo>
                  <a:cubicBezTo>
                    <a:pt x="251465" y="659085"/>
                    <a:pt x="251504" y="251483"/>
                    <a:pt x="79" y="63"/>
                  </a:cubicBezTo>
                  <a:cubicBezTo>
                    <a:pt x="39" y="43"/>
                    <a:pt x="39" y="2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42" name="9Slide.com 39">
              <a:extLst>
                <a:ext uri="{FF2B5EF4-FFF2-40B4-BE49-F238E27FC236}">
                  <a16:creationId xmlns:a16="http://schemas.microsoft.com/office/drawing/2014/main" id="{638DE00F-B739-6442-9FAB-A0FB0747C565}"/>
                </a:ext>
              </a:extLst>
            </p:cNvPr>
            <p:cNvSpPr/>
            <p:nvPr/>
          </p:nvSpPr>
          <p:spPr>
            <a:xfrm>
              <a:off x="7145534" y="4595746"/>
              <a:ext cx="1161886" cy="45719"/>
            </a:xfrm>
            <a:custGeom>
              <a:avLst/>
              <a:gdLst>
                <a:gd name="connsiteX0" fmla="*/ 770674 w 770674"/>
                <a:gd name="connsiteY0" fmla="*/ 0 h 3941"/>
                <a:gd name="connsiteX1" fmla="*/ 0 w 770674"/>
                <a:gd name="connsiteY1" fmla="*/ 0 h 3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0674" h="3941">
                  <a:moveTo>
                    <a:pt x="770674" y="0"/>
                  </a:moveTo>
                  <a:lnTo>
                    <a:pt x="0" y="0"/>
                  </a:lnTo>
                </a:path>
              </a:pathLst>
            </a:custGeom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43" name="9Slide.com 40">
              <a:extLst>
                <a:ext uri="{FF2B5EF4-FFF2-40B4-BE49-F238E27FC236}">
                  <a16:creationId xmlns:a16="http://schemas.microsoft.com/office/drawing/2014/main" id="{E0B429CA-8E05-E246-857B-B0615DA52761}"/>
                </a:ext>
              </a:extLst>
            </p:cNvPr>
            <p:cNvSpPr/>
            <p:nvPr/>
          </p:nvSpPr>
          <p:spPr>
            <a:xfrm>
              <a:off x="7071620" y="4544783"/>
              <a:ext cx="101941" cy="101925"/>
            </a:xfrm>
            <a:custGeom>
              <a:avLst/>
              <a:gdLst>
                <a:gd name="connsiteX0" fmla="*/ 101942 w 101941"/>
                <a:gd name="connsiteY0" fmla="*/ 50963 h 101925"/>
                <a:gd name="connsiteX1" fmla="*/ 50971 w 101941"/>
                <a:gd name="connsiteY1" fmla="*/ 101926 h 101925"/>
                <a:gd name="connsiteX2" fmla="*/ 0 w 101941"/>
                <a:gd name="connsiteY2" fmla="*/ 50963 h 101925"/>
                <a:gd name="connsiteX3" fmla="*/ 50971 w 101941"/>
                <a:gd name="connsiteY3" fmla="*/ 0 h 101925"/>
                <a:gd name="connsiteX4" fmla="*/ 101942 w 101941"/>
                <a:gd name="connsiteY4" fmla="*/ 50963 h 10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41" h="101925">
                  <a:moveTo>
                    <a:pt x="101942" y="50963"/>
                  </a:moveTo>
                  <a:cubicBezTo>
                    <a:pt x="101942" y="79108"/>
                    <a:pt x="79122" y="101926"/>
                    <a:pt x="50971" y="101926"/>
                  </a:cubicBezTo>
                  <a:cubicBezTo>
                    <a:pt x="22821" y="101926"/>
                    <a:pt x="0" y="79109"/>
                    <a:pt x="0" y="50963"/>
                  </a:cubicBezTo>
                  <a:cubicBezTo>
                    <a:pt x="0" y="22817"/>
                    <a:pt x="22820" y="0"/>
                    <a:pt x="50971" y="0"/>
                  </a:cubicBezTo>
                  <a:cubicBezTo>
                    <a:pt x="79121" y="0"/>
                    <a:pt x="101942" y="22817"/>
                    <a:pt x="101942" y="50963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44" name="9Slide.com 41">
              <a:extLst>
                <a:ext uri="{FF2B5EF4-FFF2-40B4-BE49-F238E27FC236}">
                  <a16:creationId xmlns:a16="http://schemas.microsoft.com/office/drawing/2014/main" id="{561CC376-E653-F444-B8E2-48CC41EC1BEB}"/>
                </a:ext>
              </a:extLst>
            </p:cNvPr>
            <p:cNvSpPr/>
            <p:nvPr/>
          </p:nvSpPr>
          <p:spPr>
            <a:xfrm>
              <a:off x="7071620" y="4544783"/>
              <a:ext cx="101941" cy="101925"/>
            </a:xfrm>
            <a:custGeom>
              <a:avLst/>
              <a:gdLst>
                <a:gd name="connsiteX0" fmla="*/ 101942 w 101941"/>
                <a:gd name="connsiteY0" fmla="*/ 50963 h 101925"/>
                <a:gd name="connsiteX1" fmla="*/ 50971 w 101941"/>
                <a:gd name="connsiteY1" fmla="*/ 101926 h 101925"/>
                <a:gd name="connsiteX2" fmla="*/ 0 w 101941"/>
                <a:gd name="connsiteY2" fmla="*/ 50963 h 101925"/>
                <a:gd name="connsiteX3" fmla="*/ 50971 w 101941"/>
                <a:gd name="connsiteY3" fmla="*/ 0 h 101925"/>
                <a:gd name="connsiteX4" fmla="*/ 101942 w 101941"/>
                <a:gd name="connsiteY4" fmla="*/ 50963 h 10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41" h="101925">
                  <a:moveTo>
                    <a:pt x="101942" y="50963"/>
                  </a:moveTo>
                  <a:cubicBezTo>
                    <a:pt x="101942" y="79108"/>
                    <a:pt x="79122" y="101926"/>
                    <a:pt x="50971" y="101926"/>
                  </a:cubicBezTo>
                  <a:cubicBezTo>
                    <a:pt x="22821" y="101926"/>
                    <a:pt x="0" y="79109"/>
                    <a:pt x="0" y="50963"/>
                  </a:cubicBezTo>
                  <a:cubicBezTo>
                    <a:pt x="0" y="22817"/>
                    <a:pt x="22820" y="0"/>
                    <a:pt x="50971" y="0"/>
                  </a:cubicBezTo>
                  <a:cubicBezTo>
                    <a:pt x="79121" y="0"/>
                    <a:pt x="101942" y="22817"/>
                    <a:pt x="101942" y="50963"/>
                  </a:cubicBezTo>
                  <a:close/>
                </a:path>
              </a:pathLst>
            </a:custGeom>
            <a:noFill/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45" name="9Slide.com 42">
              <a:extLst>
                <a:ext uri="{FF2B5EF4-FFF2-40B4-BE49-F238E27FC236}">
                  <a16:creationId xmlns:a16="http://schemas.microsoft.com/office/drawing/2014/main" id="{B03CBB71-0C6E-5845-89A8-6BD04597CB4B}"/>
                </a:ext>
              </a:extLst>
            </p:cNvPr>
            <p:cNvSpPr/>
            <p:nvPr/>
          </p:nvSpPr>
          <p:spPr>
            <a:xfrm>
              <a:off x="4535807" y="4317166"/>
              <a:ext cx="1507564" cy="278579"/>
            </a:xfrm>
            <a:custGeom>
              <a:avLst/>
              <a:gdLst>
                <a:gd name="connsiteX0" fmla="*/ 0 w 1507564"/>
                <a:gd name="connsiteY0" fmla="*/ 0 h 278579"/>
                <a:gd name="connsiteX1" fmla="*/ 349346 w 1507564"/>
                <a:gd name="connsiteY1" fmla="*/ 0 h 278579"/>
                <a:gd name="connsiteX2" fmla="*/ 628011 w 1507564"/>
                <a:gd name="connsiteY2" fmla="*/ 278580 h 278579"/>
                <a:gd name="connsiteX3" fmla="*/ 1507565 w 1507564"/>
                <a:gd name="connsiteY3" fmla="*/ 278580 h 27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7564" h="278579">
                  <a:moveTo>
                    <a:pt x="0" y="0"/>
                  </a:moveTo>
                  <a:lnTo>
                    <a:pt x="349346" y="0"/>
                  </a:lnTo>
                  <a:lnTo>
                    <a:pt x="628011" y="278580"/>
                  </a:lnTo>
                  <a:lnTo>
                    <a:pt x="1507565" y="278580"/>
                  </a:lnTo>
                </a:path>
              </a:pathLst>
            </a:custGeom>
            <a:noFill/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46" name="9Slide.com 43">
              <a:extLst>
                <a:ext uri="{FF2B5EF4-FFF2-40B4-BE49-F238E27FC236}">
                  <a16:creationId xmlns:a16="http://schemas.microsoft.com/office/drawing/2014/main" id="{D60EF043-AF41-B84C-A0E2-9A11EF388B07}"/>
                </a:ext>
              </a:extLst>
            </p:cNvPr>
            <p:cNvSpPr/>
            <p:nvPr/>
          </p:nvSpPr>
          <p:spPr>
            <a:xfrm>
              <a:off x="5112847" y="4544783"/>
              <a:ext cx="101941" cy="101925"/>
            </a:xfrm>
            <a:custGeom>
              <a:avLst/>
              <a:gdLst>
                <a:gd name="connsiteX0" fmla="*/ 101942 w 101941"/>
                <a:gd name="connsiteY0" fmla="*/ 50963 h 101925"/>
                <a:gd name="connsiteX1" fmla="*/ 50971 w 101941"/>
                <a:gd name="connsiteY1" fmla="*/ 101926 h 101925"/>
                <a:gd name="connsiteX2" fmla="*/ 0 w 101941"/>
                <a:gd name="connsiteY2" fmla="*/ 50963 h 101925"/>
                <a:gd name="connsiteX3" fmla="*/ 50971 w 101941"/>
                <a:gd name="connsiteY3" fmla="*/ 0 h 101925"/>
                <a:gd name="connsiteX4" fmla="*/ 101942 w 101941"/>
                <a:gd name="connsiteY4" fmla="*/ 50963 h 10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41" h="101925">
                  <a:moveTo>
                    <a:pt x="101942" y="50963"/>
                  </a:moveTo>
                  <a:cubicBezTo>
                    <a:pt x="101942" y="79108"/>
                    <a:pt x="79122" y="101926"/>
                    <a:pt x="50971" y="101926"/>
                  </a:cubicBezTo>
                  <a:cubicBezTo>
                    <a:pt x="22821" y="101926"/>
                    <a:pt x="0" y="79109"/>
                    <a:pt x="0" y="50963"/>
                  </a:cubicBezTo>
                  <a:cubicBezTo>
                    <a:pt x="0" y="22817"/>
                    <a:pt x="22821" y="0"/>
                    <a:pt x="50971" y="0"/>
                  </a:cubicBezTo>
                  <a:cubicBezTo>
                    <a:pt x="79122" y="0"/>
                    <a:pt x="101942" y="22817"/>
                    <a:pt x="101942" y="50963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47" name="9Slide.com 44">
              <a:extLst>
                <a:ext uri="{FF2B5EF4-FFF2-40B4-BE49-F238E27FC236}">
                  <a16:creationId xmlns:a16="http://schemas.microsoft.com/office/drawing/2014/main" id="{B1C112FF-065A-A641-8E3D-AB69AF6AA07C}"/>
                </a:ext>
              </a:extLst>
            </p:cNvPr>
            <p:cNvSpPr/>
            <p:nvPr/>
          </p:nvSpPr>
          <p:spPr>
            <a:xfrm>
              <a:off x="5112847" y="4544783"/>
              <a:ext cx="101941" cy="101925"/>
            </a:xfrm>
            <a:custGeom>
              <a:avLst/>
              <a:gdLst>
                <a:gd name="connsiteX0" fmla="*/ 101942 w 101941"/>
                <a:gd name="connsiteY0" fmla="*/ 50963 h 101925"/>
                <a:gd name="connsiteX1" fmla="*/ 50971 w 101941"/>
                <a:gd name="connsiteY1" fmla="*/ 101926 h 101925"/>
                <a:gd name="connsiteX2" fmla="*/ 0 w 101941"/>
                <a:gd name="connsiteY2" fmla="*/ 50963 h 101925"/>
                <a:gd name="connsiteX3" fmla="*/ 50971 w 101941"/>
                <a:gd name="connsiteY3" fmla="*/ 0 h 101925"/>
                <a:gd name="connsiteX4" fmla="*/ 101942 w 101941"/>
                <a:gd name="connsiteY4" fmla="*/ 50963 h 10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41" h="101925">
                  <a:moveTo>
                    <a:pt x="101942" y="50963"/>
                  </a:moveTo>
                  <a:cubicBezTo>
                    <a:pt x="101942" y="79108"/>
                    <a:pt x="79122" y="101926"/>
                    <a:pt x="50971" y="101926"/>
                  </a:cubicBezTo>
                  <a:cubicBezTo>
                    <a:pt x="22821" y="101926"/>
                    <a:pt x="0" y="79109"/>
                    <a:pt x="0" y="50963"/>
                  </a:cubicBezTo>
                  <a:cubicBezTo>
                    <a:pt x="0" y="22817"/>
                    <a:pt x="22821" y="0"/>
                    <a:pt x="50971" y="0"/>
                  </a:cubicBezTo>
                  <a:cubicBezTo>
                    <a:pt x="79122" y="0"/>
                    <a:pt x="101942" y="22817"/>
                    <a:pt x="101942" y="50963"/>
                  </a:cubicBezTo>
                  <a:close/>
                </a:path>
              </a:pathLst>
            </a:custGeom>
            <a:noFill/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48" name="9Slide.com 45">
              <a:extLst>
                <a:ext uri="{FF2B5EF4-FFF2-40B4-BE49-F238E27FC236}">
                  <a16:creationId xmlns:a16="http://schemas.microsoft.com/office/drawing/2014/main" id="{FAC95DBD-98B8-CD4B-A7D3-AC544A308DD8}"/>
                </a:ext>
              </a:extLst>
            </p:cNvPr>
            <p:cNvSpPr/>
            <p:nvPr/>
          </p:nvSpPr>
          <p:spPr>
            <a:xfrm>
              <a:off x="4834182" y="4266203"/>
              <a:ext cx="101941" cy="101925"/>
            </a:xfrm>
            <a:custGeom>
              <a:avLst/>
              <a:gdLst>
                <a:gd name="connsiteX0" fmla="*/ 101942 w 101941"/>
                <a:gd name="connsiteY0" fmla="*/ 50963 h 101925"/>
                <a:gd name="connsiteX1" fmla="*/ 50971 w 101941"/>
                <a:gd name="connsiteY1" fmla="*/ 101925 h 101925"/>
                <a:gd name="connsiteX2" fmla="*/ 0 w 101941"/>
                <a:gd name="connsiteY2" fmla="*/ 50963 h 101925"/>
                <a:gd name="connsiteX3" fmla="*/ 50971 w 101941"/>
                <a:gd name="connsiteY3" fmla="*/ 0 h 101925"/>
                <a:gd name="connsiteX4" fmla="*/ 101942 w 101941"/>
                <a:gd name="connsiteY4" fmla="*/ 50963 h 10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41" h="101925">
                  <a:moveTo>
                    <a:pt x="101942" y="50963"/>
                  </a:moveTo>
                  <a:cubicBezTo>
                    <a:pt x="101942" y="79109"/>
                    <a:pt x="79122" y="101925"/>
                    <a:pt x="50971" y="101925"/>
                  </a:cubicBezTo>
                  <a:cubicBezTo>
                    <a:pt x="22820" y="101925"/>
                    <a:pt x="0" y="79109"/>
                    <a:pt x="0" y="50963"/>
                  </a:cubicBezTo>
                  <a:cubicBezTo>
                    <a:pt x="0" y="22817"/>
                    <a:pt x="22820" y="0"/>
                    <a:pt x="50971" y="0"/>
                  </a:cubicBezTo>
                  <a:cubicBezTo>
                    <a:pt x="79122" y="0"/>
                    <a:pt x="101942" y="22817"/>
                    <a:pt x="101942" y="50963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49" name="9Slide.com 46">
              <a:extLst>
                <a:ext uri="{FF2B5EF4-FFF2-40B4-BE49-F238E27FC236}">
                  <a16:creationId xmlns:a16="http://schemas.microsoft.com/office/drawing/2014/main" id="{609D731C-81E7-8A42-AF27-FAC93B42ABD4}"/>
                </a:ext>
              </a:extLst>
            </p:cNvPr>
            <p:cNvSpPr/>
            <p:nvPr/>
          </p:nvSpPr>
          <p:spPr>
            <a:xfrm>
              <a:off x="4834182" y="4266203"/>
              <a:ext cx="101941" cy="101925"/>
            </a:xfrm>
            <a:custGeom>
              <a:avLst/>
              <a:gdLst>
                <a:gd name="connsiteX0" fmla="*/ 101942 w 101941"/>
                <a:gd name="connsiteY0" fmla="*/ 50963 h 101925"/>
                <a:gd name="connsiteX1" fmla="*/ 50971 w 101941"/>
                <a:gd name="connsiteY1" fmla="*/ 101925 h 101925"/>
                <a:gd name="connsiteX2" fmla="*/ 0 w 101941"/>
                <a:gd name="connsiteY2" fmla="*/ 50963 h 101925"/>
                <a:gd name="connsiteX3" fmla="*/ 50971 w 101941"/>
                <a:gd name="connsiteY3" fmla="*/ 0 h 101925"/>
                <a:gd name="connsiteX4" fmla="*/ 101942 w 101941"/>
                <a:gd name="connsiteY4" fmla="*/ 50963 h 10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41" h="101925">
                  <a:moveTo>
                    <a:pt x="101942" y="50963"/>
                  </a:moveTo>
                  <a:cubicBezTo>
                    <a:pt x="101942" y="79109"/>
                    <a:pt x="79122" y="101925"/>
                    <a:pt x="50971" y="101925"/>
                  </a:cubicBezTo>
                  <a:cubicBezTo>
                    <a:pt x="22820" y="101925"/>
                    <a:pt x="0" y="79109"/>
                    <a:pt x="0" y="50963"/>
                  </a:cubicBezTo>
                  <a:cubicBezTo>
                    <a:pt x="0" y="22817"/>
                    <a:pt x="22820" y="0"/>
                    <a:pt x="50971" y="0"/>
                  </a:cubicBezTo>
                  <a:cubicBezTo>
                    <a:pt x="79122" y="0"/>
                    <a:pt x="101942" y="22817"/>
                    <a:pt x="101942" y="50963"/>
                  </a:cubicBezTo>
                  <a:close/>
                </a:path>
              </a:pathLst>
            </a:custGeom>
            <a:noFill/>
            <a:ln w="19050" cap="rnd">
              <a:solidFill>
                <a:schemeClr val="tx2">
                  <a:alpha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G"/>
            </a:p>
          </p:txBody>
        </p:sp>
      </p:grpSp>
      <p:sp>
        <p:nvSpPr>
          <p:cNvPr id="50" name="9Slide.com 47">
            <a:extLst>
              <a:ext uri="{FF2B5EF4-FFF2-40B4-BE49-F238E27FC236}">
                <a16:creationId xmlns:a16="http://schemas.microsoft.com/office/drawing/2014/main" id="{86CA04C5-E987-9F48-A6E9-6E965DEF35ED}"/>
              </a:ext>
            </a:extLst>
          </p:cNvPr>
          <p:cNvSpPr/>
          <p:nvPr/>
        </p:nvSpPr>
        <p:spPr>
          <a:xfrm>
            <a:off x="6298108" y="2965941"/>
            <a:ext cx="926228" cy="926077"/>
          </a:xfrm>
          <a:custGeom>
            <a:avLst/>
            <a:gdLst>
              <a:gd name="connsiteX0" fmla="*/ 926228 w 926228"/>
              <a:gd name="connsiteY0" fmla="*/ 463038 h 926077"/>
              <a:gd name="connsiteX1" fmla="*/ 463114 w 926228"/>
              <a:gd name="connsiteY1" fmla="*/ 926077 h 926077"/>
              <a:gd name="connsiteX2" fmla="*/ 0 w 926228"/>
              <a:gd name="connsiteY2" fmla="*/ 463038 h 926077"/>
              <a:gd name="connsiteX3" fmla="*/ 463114 w 926228"/>
              <a:gd name="connsiteY3" fmla="*/ 0 h 926077"/>
              <a:gd name="connsiteX4" fmla="*/ 926228 w 926228"/>
              <a:gd name="connsiteY4" fmla="*/ 463038 h 92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6228" h="926077">
                <a:moveTo>
                  <a:pt x="926228" y="463038"/>
                </a:moveTo>
                <a:cubicBezTo>
                  <a:pt x="926228" y="718767"/>
                  <a:pt x="718885" y="926077"/>
                  <a:pt x="463114" y="926077"/>
                </a:cubicBezTo>
                <a:cubicBezTo>
                  <a:pt x="207343" y="926077"/>
                  <a:pt x="0" y="718767"/>
                  <a:pt x="0" y="463038"/>
                </a:cubicBezTo>
                <a:cubicBezTo>
                  <a:pt x="0" y="207309"/>
                  <a:pt x="207343" y="0"/>
                  <a:pt x="463114" y="0"/>
                </a:cubicBezTo>
                <a:cubicBezTo>
                  <a:pt x="718885" y="0"/>
                  <a:pt x="926228" y="207309"/>
                  <a:pt x="926228" y="463038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0" scaled="0"/>
          </a:gradFill>
          <a:ln w="3938" cap="flat">
            <a:noFill/>
            <a:prstDash val="solid"/>
            <a:miter/>
          </a:ln>
          <a:effectLst>
            <a:outerShdw blurRad="127000" dist="50800" dir="2700000" algn="tl" rotWithShape="0">
              <a:prstClr val="black">
                <a:alpha val="16000"/>
              </a:prstClr>
            </a:outerShdw>
          </a:effectLst>
        </p:spPr>
        <p:txBody>
          <a:bodyPr rtlCol="0" anchor="ctr"/>
          <a:lstStyle/>
          <a:p>
            <a:endParaRPr lang="en-EG"/>
          </a:p>
        </p:txBody>
      </p:sp>
      <p:sp>
        <p:nvSpPr>
          <p:cNvPr id="51" name="9Slide.com 48">
            <a:extLst>
              <a:ext uri="{FF2B5EF4-FFF2-40B4-BE49-F238E27FC236}">
                <a16:creationId xmlns:a16="http://schemas.microsoft.com/office/drawing/2014/main" id="{0601AA8E-6DE5-1E4F-BBFE-034616FF0AFB}"/>
              </a:ext>
            </a:extLst>
          </p:cNvPr>
          <p:cNvSpPr/>
          <p:nvPr/>
        </p:nvSpPr>
        <p:spPr>
          <a:xfrm>
            <a:off x="5375231" y="5336747"/>
            <a:ext cx="926228" cy="926077"/>
          </a:xfrm>
          <a:custGeom>
            <a:avLst/>
            <a:gdLst>
              <a:gd name="connsiteX0" fmla="*/ 926228 w 926228"/>
              <a:gd name="connsiteY0" fmla="*/ 463038 h 926077"/>
              <a:gd name="connsiteX1" fmla="*/ 463114 w 926228"/>
              <a:gd name="connsiteY1" fmla="*/ 926077 h 926077"/>
              <a:gd name="connsiteX2" fmla="*/ 0 w 926228"/>
              <a:gd name="connsiteY2" fmla="*/ 463038 h 926077"/>
              <a:gd name="connsiteX3" fmla="*/ 463114 w 926228"/>
              <a:gd name="connsiteY3" fmla="*/ 0 h 926077"/>
              <a:gd name="connsiteX4" fmla="*/ 926228 w 926228"/>
              <a:gd name="connsiteY4" fmla="*/ 463038 h 92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6228" h="926077">
                <a:moveTo>
                  <a:pt x="926228" y="463038"/>
                </a:moveTo>
                <a:cubicBezTo>
                  <a:pt x="926228" y="718768"/>
                  <a:pt x="718885" y="926077"/>
                  <a:pt x="463114" y="926077"/>
                </a:cubicBezTo>
                <a:cubicBezTo>
                  <a:pt x="207344" y="926077"/>
                  <a:pt x="0" y="718768"/>
                  <a:pt x="0" y="463038"/>
                </a:cubicBezTo>
                <a:cubicBezTo>
                  <a:pt x="0" y="207309"/>
                  <a:pt x="207344" y="0"/>
                  <a:pt x="463114" y="0"/>
                </a:cubicBezTo>
                <a:cubicBezTo>
                  <a:pt x="718885" y="0"/>
                  <a:pt x="926228" y="207309"/>
                  <a:pt x="926228" y="46303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3938" cap="flat">
            <a:noFill/>
            <a:prstDash val="solid"/>
            <a:miter/>
          </a:ln>
          <a:effectLst>
            <a:outerShdw blurRad="127000" dist="50800" dir="2700000" algn="tl" rotWithShape="0">
              <a:prstClr val="black">
                <a:alpha val="16000"/>
              </a:prstClr>
            </a:outerShdw>
          </a:effectLst>
        </p:spPr>
        <p:txBody>
          <a:bodyPr rtlCol="0" anchor="ctr"/>
          <a:lstStyle/>
          <a:p>
            <a:endParaRPr lang="en-EG"/>
          </a:p>
        </p:txBody>
      </p:sp>
      <p:sp>
        <p:nvSpPr>
          <p:cNvPr id="52" name="9Slide.com 49">
            <a:extLst>
              <a:ext uri="{FF2B5EF4-FFF2-40B4-BE49-F238E27FC236}">
                <a16:creationId xmlns:a16="http://schemas.microsoft.com/office/drawing/2014/main" id="{0EF0CB6C-9D32-C948-85EF-2A9D1D719477}"/>
              </a:ext>
            </a:extLst>
          </p:cNvPr>
          <p:cNvSpPr/>
          <p:nvPr/>
        </p:nvSpPr>
        <p:spPr>
          <a:xfrm>
            <a:off x="5375231" y="595175"/>
            <a:ext cx="926228" cy="926077"/>
          </a:xfrm>
          <a:custGeom>
            <a:avLst/>
            <a:gdLst>
              <a:gd name="connsiteX0" fmla="*/ 926228 w 926228"/>
              <a:gd name="connsiteY0" fmla="*/ 463039 h 926077"/>
              <a:gd name="connsiteX1" fmla="*/ 463114 w 926228"/>
              <a:gd name="connsiteY1" fmla="*/ 926077 h 926077"/>
              <a:gd name="connsiteX2" fmla="*/ 0 w 926228"/>
              <a:gd name="connsiteY2" fmla="*/ 463039 h 926077"/>
              <a:gd name="connsiteX3" fmla="*/ 463114 w 926228"/>
              <a:gd name="connsiteY3" fmla="*/ 0 h 926077"/>
              <a:gd name="connsiteX4" fmla="*/ 926228 w 926228"/>
              <a:gd name="connsiteY4" fmla="*/ 463039 h 92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6228" h="926077">
                <a:moveTo>
                  <a:pt x="926228" y="463039"/>
                </a:moveTo>
                <a:cubicBezTo>
                  <a:pt x="926228" y="718768"/>
                  <a:pt x="718885" y="926077"/>
                  <a:pt x="463114" y="926077"/>
                </a:cubicBezTo>
                <a:cubicBezTo>
                  <a:pt x="207344" y="926077"/>
                  <a:pt x="0" y="718768"/>
                  <a:pt x="0" y="463039"/>
                </a:cubicBezTo>
                <a:cubicBezTo>
                  <a:pt x="0" y="207309"/>
                  <a:pt x="207344" y="0"/>
                  <a:pt x="463114" y="0"/>
                </a:cubicBezTo>
                <a:cubicBezTo>
                  <a:pt x="718885" y="0"/>
                  <a:pt x="926228" y="207309"/>
                  <a:pt x="926228" y="46303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3938" cap="flat">
            <a:noFill/>
            <a:prstDash val="solid"/>
            <a:miter/>
          </a:ln>
          <a:effectLst>
            <a:outerShdw blurRad="127000" dist="50800" dir="2700000" algn="tl" rotWithShape="0">
              <a:prstClr val="black">
                <a:alpha val="16000"/>
              </a:prstClr>
            </a:outerShdw>
          </a:effectLst>
        </p:spPr>
        <p:txBody>
          <a:bodyPr rtlCol="0" anchor="ctr"/>
          <a:lstStyle/>
          <a:p>
            <a:endParaRPr lang="en-EG"/>
          </a:p>
        </p:txBody>
      </p:sp>
      <p:sp>
        <p:nvSpPr>
          <p:cNvPr id="53" name="9Slide.com 50">
            <a:extLst>
              <a:ext uri="{FF2B5EF4-FFF2-40B4-BE49-F238E27FC236}">
                <a16:creationId xmlns:a16="http://schemas.microsoft.com/office/drawing/2014/main" id="{7D211F18-F58B-5948-B233-6438C6E7568B}"/>
              </a:ext>
            </a:extLst>
          </p:cNvPr>
          <p:cNvSpPr/>
          <p:nvPr/>
        </p:nvSpPr>
        <p:spPr>
          <a:xfrm>
            <a:off x="6013451" y="1769478"/>
            <a:ext cx="926228" cy="926077"/>
          </a:xfrm>
          <a:custGeom>
            <a:avLst/>
            <a:gdLst>
              <a:gd name="connsiteX0" fmla="*/ 926228 w 926228"/>
              <a:gd name="connsiteY0" fmla="*/ 463038 h 926077"/>
              <a:gd name="connsiteX1" fmla="*/ 463114 w 926228"/>
              <a:gd name="connsiteY1" fmla="*/ 926077 h 926077"/>
              <a:gd name="connsiteX2" fmla="*/ 0 w 926228"/>
              <a:gd name="connsiteY2" fmla="*/ 463038 h 926077"/>
              <a:gd name="connsiteX3" fmla="*/ 463114 w 926228"/>
              <a:gd name="connsiteY3" fmla="*/ 0 h 926077"/>
              <a:gd name="connsiteX4" fmla="*/ 926228 w 926228"/>
              <a:gd name="connsiteY4" fmla="*/ 463038 h 92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6228" h="926077">
                <a:moveTo>
                  <a:pt x="926228" y="463038"/>
                </a:moveTo>
                <a:cubicBezTo>
                  <a:pt x="926228" y="718768"/>
                  <a:pt x="718885" y="926077"/>
                  <a:pt x="463114" y="926077"/>
                </a:cubicBezTo>
                <a:cubicBezTo>
                  <a:pt x="207343" y="926077"/>
                  <a:pt x="0" y="718768"/>
                  <a:pt x="0" y="463038"/>
                </a:cubicBezTo>
                <a:cubicBezTo>
                  <a:pt x="0" y="207309"/>
                  <a:pt x="207343" y="0"/>
                  <a:pt x="463114" y="0"/>
                </a:cubicBezTo>
                <a:cubicBezTo>
                  <a:pt x="718885" y="0"/>
                  <a:pt x="926228" y="207309"/>
                  <a:pt x="926228" y="463038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0" scaled="0"/>
          </a:gradFill>
          <a:ln w="3938" cap="flat">
            <a:noFill/>
            <a:prstDash val="solid"/>
            <a:miter/>
          </a:ln>
          <a:effectLst>
            <a:outerShdw blurRad="127000" dist="50800" dir="2700000" algn="tl" rotWithShape="0">
              <a:prstClr val="black">
                <a:alpha val="16000"/>
              </a:prstClr>
            </a:outerShdw>
          </a:effectLst>
        </p:spPr>
        <p:txBody>
          <a:bodyPr rtlCol="0" anchor="ctr"/>
          <a:lstStyle/>
          <a:p>
            <a:endParaRPr lang="en-EG"/>
          </a:p>
        </p:txBody>
      </p:sp>
      <p:sp>
        <p:nvSpPr>
          <p:cNvPr id="54" name="9Slide.com 51">
            <a:extLst>
              <a:ext uri="{FF2B5EF4-FFF2-40B4-BE49-F238E27FC236}">
                <a16:creationId xmlns:a16="http://schemas.microsoft.com/office/drawing/2014/main" id="{0868CD39-CB54-3749-81D1-618A73DF718C}"/>
              </a:ext>
            </a:extLst>
          </p:cNvPr>
          <p:cNvSpPr/>
          <p:nvPr/>
        </p:nvSpPr>
        <p:spPr>
          <a:xfrm>
            <a:off x="6013451" y="4132707"/>
            <a:ext cx="926228" cy="926077"/>
          </a:xfrm>
          <a:custGeom>
            <a:avLst/>
            <a:gdLst>
              <a:gd name="connsiteX0" fmla="*/ 926228 w 926228"/>
              <a:gd name="connsiteY0" fmla="*/ 463039 h 926077"/>
              <a:gd name="connsiteX1" fmla="*/ 463114 w 926228"/>
              <a:gd name="connsiteY1" fmla="*/ 926077 h 926077"/>
              <a:gd name="connsiteX2" fmla="*/ 0 w 926228"/>
              <a:gd name="connsiteY2" fmla="*/ 463039 h 926077"/>
              <a:gd name="connsiteX3" fmla="*/ 463114 w 926228"/>
              <a:gd name="connsiteY3" fmla="*/ 0 h 926077"/>
              <a:gd name="connsiteX4" fmla="*/ 926228 w 926228"/>
              <a:gd name="connsiteY4" fmla="*/ 463039 h 92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6228" h="926077">
                <a:moveTo>
                  <a:pt x="926228" y="463039"/>
                </a:moveTo>
                <a:cubicBezTo>
                  <a:pt x="926228" y="718768"/>
                  <a:pt x="718885" y="926077"/>
                  <a:pt x="463114" y="926077"/>
                </a:cubicBezTo>
                <a:cubicBezTo>
                  <a:pt x="207343" y="926077"/>
                  <a:pt x="0" y="718768"/>
                  <a:pt x="0" y="463039"/>
                </a:cubicBezTo>
                <a:cubicBezTo>
                  <a:pt x="0" y="207310"/>
                  <a:pt x="207343" y="0"/>
                  <a:pt x="463114" y="0"/>
                </a:cubicBezTo>
                <a:cubicBezTo>
                  <a:pt x="718885" y="0"/>
                  <a:pt x="926228" y="207310"/>
                  <a:pt x="926228" y="463039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0" scaled="0"/>
          </a:gradFill>
          <a:ln w="3938" cap="flat">
            <a:noFill/>
            <a:prstDash val="solid"/>
            <a:miter/>
          </a:ln>
          <a:effectLst>
            <a:outerShdw blurRad="127000" dist="50800" dir="2700000" algn="tl" rotWithShape="0">
              <a:prstClr val="black">
                <a:alpha val="16000"/>
              </a:prstClr>
            </a:outerShdw>
          </a:effectLst>
        </p:spPr>
        <p:txBody>
          <a:bodyPr rtlCol="0" anchor="ctr"/>
          <a:lstStyle/>
          <a:p>
            <a:endParaRPr lang="en-EG"/>
          </a:p>
        </p:txBody>
      </p:sp>
      <p:sp>
        <p:nvSpPr>
          <p:cNvPr id="56" name="9Slide.com 52">
            <a:extLst>
              <a:ext uri="{FF2B5EF4-FFF2-40B4-BE49-F238E27FC236}">
                <a16:creationId xmlns:a16="http://schemas.microsoft.com/office/drawing/2014/main" id="{EEB0F083-3D3E-B043-BA64-4ADCDB47C9C4}"/>
              </a:ext>
            </a:extLst>
          </p:cNvPr>
          <p:cNvSpPr/>
          <p:nvPr/>
        </p:nvSpPr>
        <p:spPr>
          <a:xfrm>
            <a:off x="7316069" y="569899"/>
            <a:ext cx="3166575" cy="976586"/>
          </a:xfrm>
          <a:prstGeom prst="roundRect">
            <a:avLst/>
          </a:prstGeom>
          <a:solidFill>
            <a:schemeClr val="bg1"/>
          </a:solidFill>
          <a:ln w="3175" cap="rnd">
            <a:noFill/>
            <a:prstDash val="solid"/>
            <a:round/>
          </a:ln>
          <a:effectLst>
            <a:outerShdw blurRad="38100" dist="12700" dir="5400000" algn="tl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endParaRPr lang="en-EG"/>
          </a:p>
        </p:txBody>
      </p:sp>
      <p:grpSp>
        <p:nvGrpSpPr>
          <p:cNvPr id="60" name="9Slide.com 53">
            <a:extLst>
              <a:ext uri="{FF2B5EF4-FFF2-40B4-BE49-F238E27FC236}">
                <a16:creationId xmlns:a16="http://schemas.microsoft.com/office/drawing/2014/main" id="{285DA324-08E4-FF4B-A022-44667D8484BA}"/>
              </a:ext>
            </a:extLst>
          </p:cNvPr>
          <p:cNvGrpSpPr>
            <a:grpSpLocks noChangeAspect="1"/>
          </p:cNvGrpSpPr>
          <p:nvPr/>
        </p:nvGrpSpPr>
        <p:grpSpPr>
          <a:xfrm>
            <a:off x="6281909" y="4401089"/>
            <a:ext cx="389312" cy="389312"/>
            <a:chOff x="587375" y="584200"/>
            <a:chExt cx="724905" cy="724905"/>
          </a:xfrm>
          <a:solidFill>
            <a:srgbClr val="FFFFFF"/>
          </a:solidFill>
        </p:grpSpPr>
        <p:sp>
          <p:nvSpPr>
            <p:cNvPr id="61" name="9Slide.com 54">
              <a:extLst>
                <a:ext uri="{FF2B5EF4-FFF2-40B4-BE49-F238E27FC236}">
                  <a16:creationId xmlns:a16="http://schemas.microsoft.com/office/drawing/2014/main" id="{174CA4FC-FD5E-4546-B757-441EB996FFC7}"/>
                </a:ext>
              </a:extLst>
            </p:cNvPr>
            <p:cNvSpPr/>
            <p:nvPr/>
          </p:nvSpPr>
          <p:spPr>
            <a:xfrm>
              <a:off x="587375" y="584200"/>
              <a:ext cx="724905" cy="724905"/>
            </a:xfrm>
            <a:custGeom>
              <a:avLst/>
              <a:gdLst>
                <a:gd name="connsiteX0" fmla="*/ 703668 w 724905"/>
                <a:gd name="connsiteY0" fmla="*/ 682430 h 724905"/>
                <a:gd name="connsiteX1" fmla="*/ 42475 w 724905"/>
                <a:gd name="connsiteY1" fmla="*/ 682430 h 724905"/>
                <a:gd name="connsiteX2" fmla="*/ 42475 w 724905"/>
                <a:gd name="connsiteY2" fmla="*/ 21237 h 724905"/>
                <a:gd name="connsiteX3" fmla="*/ 21237 w 724905"/>
                <a:gd name="connsiteY3" fmla="*/ 0 h 724905"/>
                <a:gd name="connsiteX4" fmla="*/ 0 w 724905"/>
                <a:gd name="connsiteY4" fmla="*/ 21237 h 724905"/>
                <a:gd name="connsiteX5" fmla="*/ 0 w 724905"/>
                <a:gd name="connsiteY5" fmla="*/ 703668 h 724905"/>
                <a:gd name="connsiteX6" fmla="*/ 21237 w 724905"/>
                <a:gd name="connsiteY6" fmla="*/ 724905 h 724905"/>
                <a:gd name="connsiteX7" fmla="*/ 703668 w 724905"/>
                <a:gd name="connsiteY7" fmla="*/ 724905 h 724905"/>
                <a:gd name="connsiteX8" fmla="*/ 724905 w 724905"/>
                <a:gd name="connsiteY8" fmla="*/ 703668 h 724905"/>
                <a:gd name="connsiteX9" fmla="*/ 703668 w 724905"/>
                <a:gd name="connsiteY9" fmla="*/ 682430 h 724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905" h="724905">
                  <a:moveTo>
                    <a:pt x="703668" y="682430"/>
                  </a:moveTo>
                  <a:lnTo>
                    <a:pt x="42475" y="682430"/>
                  </a:lnTo>
                  <a:lnTo>
                    <a:pt x="42475" y="21237"/>
                  </a:lnTo>
                  <a:cubicBezTo>
                    <a:pt x="42475" y="9509"/>
                    <a:pt x="32966" y="0"/>
                    <a:pt x="21237" y="0"/>
                  </a:cubicBezTo>
                  <a:cubicBezTo>
                    <a:pt x="9509" y="0"/>
                    <a:pt x="0" y="9509"/>
                    <a:pt x="0" y="21237"/>
                  </a:cubicBezTo>
                  <a:lnTo>
                    <a:pt x="0" y="703668"/>
                  </a:lnTo>
                  <a:cubicBezTo>
                    <a:pt x="0" y="715396"/>
                    <a:pt x="9509" y="724905"/>
                    <a:pt x="21237" y="724905"/>
                  </a:cubicBezTo>
                  <a:lnTo>
                    <a:pt x="703668" y="724905"/>
                  </a:lnTo>
                  <a:cubicBezTo>
                    <a:pt x="715396" y="724905"/>
                    <a:pt x="724905" y="715396"/>
                    <a:pt x="724905" y="703668"/>
                  </a:cubicBezTo>
                  <a:cubicBezTo>
                    <a:pt x="724905" y="691939"/>
                    <a:pt x="715396" y="682430"/>
                    <a:pt x="703668" y="682430"/>
                  </a:cubicBez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62" name="9Slide.com 55">
              <a:extLst>
                <a:ext uri="{FF2B5EF4-FFF2-40B4-BE49-F238E27FC236}">
                  <a16:creationId xmlns:a16="http://schemas.microsoft.com/office/drawing/2014/main" id="{B69B44AA-7B11-6249-B64D-043E4BF3B098}"/>
                </a:ext>
              </a:extLst>
            </p:cNvPr>
            <p:cNvSpPr/>
            <p:nvPr/>
          </p:nvSpPr>
          <p:spPr>
            <a:xfrm>
              <a:off x="672324" y="652444"/>
              <a:ext cx="617207" cy="542922"/>
            </a:xfrm>
            <a:custGeom>
              <a:avLst/>
              <a:gdLst>
                <a:gd name="connsiteX0" fmla="*/ 141017 w 617207"/>
                <a:gd name="connsiteY0" fmla="*/ 542923 h 542922"/>
                <a:gd name="connsiteX1" fmla="*/ 207750 w 617207"/>
                <a:gd name="connsiteY1" fmla="*/ 476190 h 542922"/>
                <a:gd name="connsiteX2" fmla="*/ 188290 w 617207"/>
                <a:gd name="connsiteY2" fmla="*/ 429138 h 542922"/>
                <a:gd name="connsiteX3" fmla="*/ 336451 w 617207"/>
                <a:gd name="connsiteY3" fmla="*/ 132803 h 542922"/>
                <a:gd name="connsiteX4" fmla="*/ 345744 w 617207"/>
                <a:gd name="connsiteY4" fmla="*/ 133465 h 542922"/>
                <a:gd name="connsiteX5" fmla="*/ 375446 w 617207"/>
                <a:gd name="connsiteY5" fmla="*/ 126466 h 542922"/>
                <a:gd name="connsiteX6" fmla="*/ 490739 w 617207"/>
                <a:gd name="connsiteY6" fmla="*/ 241760 h 542922"/>
                <a:gd name="connsiteX7" fmla="*/ 483741 w 617207"/>
                <a:gd name="connsiteY7" fmla="*/ 271460 h 542922"/>
                <a:gd name="connsiteX8" fmla="*/ 550473 w 617207"/>
                <a:gd name="connsiteY8" fmla="*/ 338192 h 542922"/>
                <a:gd name="connsiteX9" fmla="*/ 617207 w 617207"/>
                <a:gd name="connsiteY9" fmla="*/ 271460 h 542922"/>
                <a:gd name="connsiteX10" fmla="*/ 550473 w 617207"/>
                <a:gd name="connsiteY10" fmla="*/ 204728 h 542922"/>
                <a:gd name="connsiteX11" fmla="*/ 520773 w 617207"/>
                <a:gd name="connsiteY11" fmla="*/ 211726 h 542922"/>
                <a:gd name="connsiteX12" fmla="*/ 405481 w 617207"/>
                <a:gd name="connsiteY12" fmla="*/ 96432 h 542922"/>
                <a:gd name="connsiteX13" fmla="*/ 412479 w 617207"/>
                <a:gd name="connsiteY13" fmla="*/ 66732 h 542922"/>
                <a:gd name="connsiteX14" fmla="*/ 345746 w 617207"/>
                <a:gd name="connsiteY14" fmla="*/ 0 h 542922"/>
                <a:gd name="connsiteX15" fmla="*/ 279013 w 617207"/>
                <a:gd name="connsiteY15" fmla="*/ 66732 h 542922"/>
                <a:gd name="connsiteX16" fmla="*/ 298473 w 617207"/>
                <a:gd name="connsiteY16" fmla="*/ 113785 h 542922"/>
                <a:gd name="connsiteX17" fmla="*/ 150312 w 617207"/>
                <a:gd name="connsiteY17" fmla="*/ 410118 h 542922"/>
                <a:gd name="connsiteX18" fmla="*/ 141017 w 617207"/>
                <a:gd name="connsiteY18" fmla="*/ 409457 h 542922"/>
                <a:gd name="connsiteX19" fmla="*/ 77770 w 617207"/>
                <a:gd name="connsiteY19" fmla="*/ 454952 h 542922"/>
                <a:gd name="connsiteX20" fmla="*/ 0 w 617207"/>
                <a:gd name="connsiteY20" fmla="*/ 454952 h 542922"/>
                <a:gd name="connsiteX21" fmla="*/ 0 w 617207"/>
                <a:gd name="connsiteY21" fmla="*/ 497426 h 542922"/>
                <a:gd name="connsiteX22" fmla="*/ 77769 w 617207"/>
                <a:gd name="connsiteY22" fmla="*/ 497426 h 542922"/>
                <a:gd name="connsiteX23" fmla="*/ 141017 w 617207"/>
                <a:gd name="connsiteY23" fmla="*/ 542923 h 54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17207" h="542922">
                  <a:moveTo>
                    <a:pt x="141017" y="542923"/>
                  </a:moveTo>
                  <a:cubicBezTo>
                    <a:pt x="177813" y="542923"/>
                    <a:pt x="207750" y="512986"/>
                    <a:pt x="207750" y="476190"/>
                  </a:cubicBezTo>
                  <a:cubicBezTo>
                    <a:pt x="207750" y="457848"/>
                    <a:pt x="200309" y="441214"/>
                    <a:pt x="188290" y="429138"/>
                  </a:cubicBezTo>
                  <a:lnTo>
                    <a:pt x="336451" y="132803"/>
                  </a:lnTo>
                  <a:cubicBezTo>
                    <a:pt x="339491" y="133230"/>
                    <a:pt x="342590" y="133465"/>
                    <a:pt x="345744" y="133465"/>
                  </a:cubicBezTo>
                  <a:cubicBezTo>
                    <a:pt x="356411" y="133465"/>
                    <a:pt x="366493" y="130936"/>
                    <a:pt x="375446" y="126466"/>
                  </a:cubicBezTo>
                  <a:lnTo>
                    <a:pt x="490739" y="241760"/>
                  </a:lnTo>
                  <a:cubicBezTo>
                    <a:pt x="486271" y="250711"/>
                    <a:pt x="483741" y="260793"/>
                    <a:pt x="483741" y="271460"/>
                  </a:cubicBezTo>
                  <a:cubicBezTo>
                    <a:pt x="483741" y="308256"/>
                    <a:pt x="513677" y="338192"/>
                    <a:pt x="550473" y="338192"/>
                  </a:cubicBezTo>
                  <a:cubicBezTo>
                    <a:pt x="587269" y="338192"/>
                    <a:pt x="617207" y="308256"/>
                    <a:pt x="617207" y="271460"/>
                  </a:cubicBezTo>
                  <a:cubicBezTo>
                    <a:pt x="617207" y="234664"/>
                    <a:pt x="587271" y="204728"/>
                    <a:pt x="550473" y="204728"/>
                  </a:cubicBezTo>
                  <a:cubicBezTo>
                    <a:pt x="539807" y="204728"/>
                    <a:pt x="529724" y="207256"/>
                    <a:pt x="520773" y="211726"/>
                  </a:cubicBezTo>
                  <a:lnTo>
                    <a:pt x="405481" y="96432"/>
                  </a:lnTo>
                  <a:cubicBezTo>
                    <a:pt x="409949" y="87481"/>
                    <a:pt x="412479" y="77399"/>
                    <a:pt x="412479" y="66732"/>
                  </a:cubicBezTo>
                  <a:cubicBezTo>
                    <a:pt x="412479" y="29936"/>
                    <a:pt x="382542" y="0"/>
                    <a:pt x="345746" y="0"/>
                  </a:cubicBezTo>
                  <a:cubicBezTo>
                    <a:pt x="308950" y="0"/>
                    <a:pt x="279013" y="29936"/>
                    <a:pt x="279013" y="66732"/>
                  </a:cubicBezTo>
                  <a:cubicBezTo>
                    <a:pt x="279013" y="85074"/>
                    <a:pt x="286454" y="101709"/>
                    <a:pt x="298473" y="113785"/>
                  </a:cubicBezTo>
                  <a:lnTo>
                    <a:pt x="150312" y="410118"/>
                  </a:lnTo>
                  <a:cubicBezTo>
                    <a:pt x="147272" y="409692"/>
                    <a:pt x="144173" y="409457"/>
                    <a:pt x="141017" y="409457"/>
                  </a:cubicBezTo>
                  <a:cubicBezTo>
                    <a:pt x="111645" y="409457"/>
                    <a:pt x="86663" y="428539"/>
                    <a:pt x="77770" y="454952"/>
                  </a:cubicBezTo>
                  <a:lnTo>
                    <a:pt x="0" y="454952"/>
                  </a:lnTo>
                  <a:lnTo>
                    <a:pt x="0" y="497426"/>
                  </a:lnTo>
                  <a:lnTo>
                    <a:pt x="77769" y="497426"/>
                  </a:lnTo>
                  <a:cubicBezTo>
                    <a:pt x="86662" y="523839"/>
                    <a:pt x="111644" y="542923"/>
                    <a:pt x="141017" y="542923"/>
                  </a:cubicBez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</p:grpSp>
      <p:grpSp>
        <p:nvGrpSpPr>
          <p:cNvPr id="63" name="9Slide.com 56">
            <a:extLst>
              <a:ext uri="{FF2B5EF4-FFF2-40B4-BE49-F238E27FC236}">
                <a16:creationId xmlns:a16="http://schemas.microsoft.com/office/drawing/2014/main" id="{ACEDB849-0E36-EB48-AD10-91B05655F4FE}"/>
              </a:ext>
            </a:extLst>
          </p:cNvPr>
          <p:cNvGrpSpPr>
            <a:grpSpLocks noChangeAspect="1"/>
          </p:cNvGrpSpPr>
          <p:nvPr/>
        </p:nvGrpSpPr>
        <p:grpSpPr>
          <a:xfrm>
            <a:off x="5643689" y="5605129"/>
            <a:ext cx="389312" cy="389312"/>
            <a:chOff x="587375" y="584200"/>
            <a:chExt cx="724905" cy="724905"/>
          </a:xfrm>
          <a:solidFill>
            <a:srgbClr val="FFFFFF"/>
          </a:solidFill>
        </p:grpSpPr>
        <p:sp>
          <p:nvSpPr>
            <p:cNvPr id="64" name="9Slide.com 57">
              <a:extLst>
                <a:ext uri="{FF2B5EF4-FFF2-40B4-BE49-F238E27FC236}">
                  <a16:creationId xmlns:a16="http://schemas.microsoft.com/office/drawing/2014/main" id="{CBEA2BB8-E7D4-C148-9EDC-11457E37524D}"/>
                </a:ext>
              </a:extLst>
            </p:cNvPr>
            <p:cNvSpPr/>
            <p:nvPr/>
          </p:nvSpPr>
          <p:spPr>
            <a:xfrm>
              <a:off x="672324" y="629691"/>
              <a:ext cx="594465" cy="594463"/>
            </a:xfrm>
            <a:custGeom>
              <a:avLst/>
              <a:gdLst>
                <a:gd name="connsiteX0" fmla="*/ 135571 w 594465"/>
                <a:gd name="connsiteY0" fmla="*/ 581114 h 594463"/>
                <a:gd name="connsiteX1" fmla="*/ 217016 w 594465"/>
                <a:gd name="connsiteY1" fmla="*/ 377499 h 594463"/>
                <a:gd name="connsiteX2" fmla="*/ 285233 w 594465"/>
                <a:gd name="connsiteY2" fmla="*/ 445717 h 594463"/>
                <a:gd name="connsiteX3" fmla="*/ 319969 w 594465"/>
                <a:gd name="connsiteY3" fmla="*/ 438588 h 594463"/>
                <a:gd name="connsiteX4" fmla="*/ 398998 w 594465"/>
                <a:gd name="connsiteY4" fmla="*/ 241016 h 594463"/>
                <a:gd name="connsiteX5" fmla="*/ 467215 w 594465"/>
                <a:gd name="connsiteY5" fmla="*/ 309232 h 594463"/>
                <a:gd name="connsiteX6" fmla="*/ 502379 w 594465"/>
                <a:gd name="connsiteY6" fmla="*/ 300931 h 594463"/>
                <a:gd name="connsiteX7" fmla="*/ 593370 w 594465"/>
                <a:gd name="connsiteY7" fmla="*/ 27959 h 594463"/>
                <a:gd name="connsiteX8" fmla="*/ 579938 w 594465"/>
                <a:gd name="connsiteY8" fmla="*/ 1095 h 594463"/>
                <a:gd name="connsiteX9" fmla="*/ 553074 w 594465"/>
                <a:gd name="connsiteY9" fmla="*/ 14527 h 594463"/>
                <a:gd name="connsiteX10" fmla="*/ 472951 w 594465"/>
                <a:gd name="connsiteY10" fmla="*/ 254898 h 594463"/>
                <a:gd name="connsiteX11" fmla="*/ 406258 w 594465"/>
                <a:gd name="connsiteY11" fmla="*/ 188207 h 594463"/>
                <a:gd name="connsiteX12" fmla="*/ 371522 w 594465"/>
                <a:gd name="connsiteY12" fmla="*/ 195336 h 594463"/>
                <a:gd name="connsiteX13" fmla="*/ 292494 w 594465"/>
                <a:gd name="connsiteY13" fmla="*/ 392909 h 594463"/>
                <a:gd name="connsiteX14" fmla="*/ 224276 w 594465"/>
                <a:gd name="connsiteY14" fmla="*/ 324691 h 594463"/>
                <a:gd name="connsiteX15" fmla="*/ 189540 w 594465"/>
                <a:gd name="connsiteY15" fmla="*/ 331820 h 594463"/>
                <a:gd name="connsiteX16" fmla="*/ 101474 w 594465"/>
                <a:gd name="connsiteY16" fmla="*/ 551989 h 594463"/>
                <a:gd name="connsiteX17" fmla="*/ 0 w 594465"/>
                <a:gd name="connsiteY17" fmla="*/ 551989 h 594463"/>
                <a:gd name="connsiteX18" fmla="*/ 0 w 594465"/>
                <a:gd name="connsiteY18" fmla="*/ 594464 h 594463"/>
                <a:gd name="connsiteX19" fmla="*/ 115853 w 594465"/>
                <a:gd name="connsiteY19" fmla="*/ 594464 h 594463"/>
                <a:gd name="connsiteX20" fmla="*/ 135571 w 594465"/>
                <a:gd name="connsiteY20" fmla="*/ 581114 h 594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94465" h="594463">
                  <a:moveTo>
                    <a:pt x="135571" y="581114"/>
                  </a:moveTo>
                  <a:lnTo>
                    <a:pt x="217016" y="377499"/>
                  </a:lnTo>
                  <a:lnTo>
                    <a:pt x="285233" y="445717"/>
                  </a:lnTo>
                  <a:cubicBezTo>
                    <a:pt x="295375" y="456468"/>
                    <a:pt x="314879" y="452467"/>
                    <a:pt x="319969" y="438588"/>
                  </a:cubicBezTo>
                  <a:lnTo>
                    <a:pt x="398998" y="241016"/>
                  </a:lnTo>
                  <a:lnTo>
                    <a:pt x="467215" y="309232"/>
                  </a:lnTo>
                  <a:cubicBezTo>
                    <a:pt x="477710" y="320372"/>
                    <a:pt x="497979" y="315592"/>
                    <a:pt x="502379" y="300931"/>
                  </a:cubicBezTo>
                  <a:lnTo>
                    <a:pt x="593370" y="27959"/>
                  </a:lnTo>
                  <a:cubicBezTo>
                    <a:pt x="597080" y="16832"/>
                    <a:pt x="591065" y="4804"/>
                    <a:pt x="579938" y="1095"/>
                  </a:cubicBezTo>
                  <a:cubicBezTo>
                    <a:pt x="568808" y="-2613"/>
                    <a:pt x="556784" y="3401"/>
                    <a:pt x="553074" y="14527"/>
                  </a:cubicBezTo>
                  <a:lnTo>
                    <a:pt x="472951" y="254898"/>
                  </a:lnTo>
                  <a:lnTo>
                    <a:pt x="406258" y="188207"/>
                  </a:lnTo>
                  <a:cubicBezTo>
                    <a:pt x="396115" y="177452"/>
                    <a:pt x="376614" y="181458"/>
                    <a:pt x="371522" y="195336"/>
                  </a:cubicBezTo>
                  <a:lnTo>
                    <a:pt x="292494" y="392909"/>
                  </a:lnTo>
                  <a:lnTo>
                    <a:pt x="224276" y="324691"/>
                  </a:lnTo>
                  <a:cubicBezTo>
                    <a:pt x="214134" y="313941"/>
                    <a:pt x="194630" y="317941"/>
                    <a:pt x="189540" y="331820"/>
                  </a:cubicBezTo>
                  <a:lnTo>
                    <a:pt x="101474" y="551989"/>
                  </a:lnTo>
                  <a:lnTo>
                    <a:pt x="0" y="551989"/>
                  </a:lnTo>
                  <a:lnTo>
                    <a:pt x="0" y="594464"/>
                  </a:lnTo>
                  <a:lnTo>
                    <a:pt x="115853" y="594464"/>
                  </a:lnTo>
                  <a:cubicBezTo>
                    <a:pt x="124536" y="594464"/>
                    <a:pt x="132346" y="589177"/>
                    <a:pt x="135571" y="581114"/>
                  </a:cubicBez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65" name="9Slide.com 58">
              <a:extLst>
                <a:ext uri="{FF2B5EF4-FFF2-40B4-BE49-F238E27FC236}">
                  <a16:creationId xmlns:a16="http://schemas.microsoft.com/office/drawing/2014/main" id="{3A6CDDFF-B80D-644B-89DB-381D2E043938}"/>
                </a:ext>
              </a:extLst>
            </p:cNvPr>
            <p:cNvSpPr/>
            <p:nvPr/>
          </p:nvSpPr>
          <p:spPr>
            <a:xfrm>
              <a:off x="587375" y="584200"/>
              <a:ext cx="724905" cy="724905"/>
            </a:xfrm>
            <a:custGeom>
              <a:avLst/>
              <a:gdLst>
                <a:gd name="connsiteX0" fmla="*/ 703668 w 724905"/>
                <a:gd name="connsiteY0" fmla="*/ 682430 h 724905"/>
                <a:gd name="connsiteX1" fmla="*/ 42475 w 724905"/>
                <a:gd name="connsiteY1" fmla="*/ 682430 h 724905"/>
                <a:gd name="connsiteX2" fmla="*/ 42475 w 724905"/>
                <a:gd name="connsiteY2" fmla="*/ 21237 h 724905"/>
                <a:gd name="connsiteX3" fmla="*/ 21237 w 724905"/>
                <a:gd name="connsiteY3" fmla="*/ 0 h 724905"/>
                <a:gd name="connsiteX4" fmla="*/ 0 w 724905"/>
                <a:gd name="connsiteY4" fmla="*/ 21237 h 724905"/>
                <a:gd name="connsiteX5" fmla="*/ 0 w 724905"/>
                <a:gd name="connsiteY5" fmla="*/ 703668 h 724905"/>
                <a:gd name="connsiteX6" fmla="*/ 21237 w 724905"/>
                <a:gd name="connsiteY6" fmla="*/ 724905 h 724905"/>
                <a:gd name="connsiteX7" fmla="*/ 703668 w 724905"/>
                <a:gd name="connsiteY7" fmla="*/ 724905 h 724905"/>
                <a:gd name="connsiteX8" fmla="*/ 724905 w 724905"/>
                <a:gd name="connsiteY8" fmla="*/ 703668 h 724905"/>
                <a:gd name="connsiteX9" fmla="*/ 703668 w 724905"/>
                <a:gd name="connsiteY9" fmla="*/ 682430 h 724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905" h="724905">
                  <a:moveTo>
                    <a:pt x="703668" y="682430"/>
                  </a:moveTo>
                  <a:lnTo>
                    <a:pt x="42475" y="682430"/>
                  </a:lnTo>
                  <a:lnTo>
                    <a:pt x="42475" y="21237"/>
                  </a:lnTo>
                  <a:cubicBezTo>
                    <a:pt x="42475" y="9509"/>
                    <a:pt x="32966" y="0"/>
                    <a:pt x="21237" y="0"/>
                  </a:cubicBezTo>
                  <a:cubicBezTo>
                    <a:pt x="9509" y="0"/>
                    <a:pt x="0" y="9509"/>
                    <a:pt x="0" y="21237"/>
                  </a:cubicBezTo>
                  <a:lnTo>
                    <a:pt x="0" y="703668"/>
                  </a:lnTo>
                  <a:cubicBezTo>
                    <a:pt x="0" y="715396"/>
                    <a:pt x="9509" y="724905"/>
                    <a:pt x="21237" y="724905"/>
                  </a:cubicBezTo>
                  <a:lnTo>
                    <a:pt x="703668" y="724905"/>
                  </a:lnTo>
                  <a:cubicBezTo>
                    <a:pt x="715396" y="724905"/>
                    <a:pt x="724905" y="715396"/>
                    <a:pt x="724905" y="703668"/>
                  </a:cubicBezTo>
                  <a:cubicBezTo>
                    <a:pt x="724905" y="691939"/>
                    <a:pt x="715396" y="682430"/>
                    <a:pt x="703668" y="682430"/>
                  </a:cubicBez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</p:grpSp>
      <p:grpSp>
        <p:nvGrpSpPr>
          <p:cNvPr id="66" name="9Slide.com 59">
            <a:extLst>
              <a:ext uri="{FF2B5EF4-FFF2-40B4-BE49-F238E27FC236}">
                <a16:creationId xmlns:a16="http://schemas.microsoft.com/office/drawing/2014/main" id="{66EC32E3-E8C1-2142-81AA-E1C4B7E4A5EA}"/>
              </a:ext>
            </a:extLst>
          </p:cNvPr>
          <p:cNvGrpSpPr>
            <a:grpSpLocks noChangeAspect="1"/>
          </p:cNvGrpSpPr>
          <p:nvPr/>
        </p:nvGrpSpPr>
        <p:grpSpPr>
          <a:xfrm>
            <a:off x="6566566" y="3234323"/>
            <a:ext cx="389312" cy="389312"/>
            <a:chOff x="587375" y="584200"/>
            <a:chExt cx="724905" cy="724905"/>
          </a:xfrm>
          <a:solidFill>
            <a:srgbClr val="FFFFFF"/>
          </a:solidFill>
        </p:grpSpPr>
        <p:sp>
          <p:nvSpPr>
            <p:cNvPr id="67" name="9Slide.com 60">
              <a:extLst>
                <a:ext uri="{FF2B5EF4-FFF2-40B4-BE49-F238E27FC236}">
                  <a16:creationId xmlns:a16="http://schemas.microsoft.com/office/drawing/2014/main" id="{F7AAD284-07B5-3342-9FA9-02D761A52ABA}"/>
                </a:ext>
              </a:extLst>
            </p:cNvPr>
            <p:cNvSpPr/>
            <p:nvPr/>
          </p:nvSpPr>
          <p:spPr>
            <a:xfrm>
              <a:off x="962894" y="1010364"/>
              <a:ext cx="250403" cy="253243"/>
            </a:xfrm>
            <a:custGeom>
              <a:avLst/>
              <a:gdLst>
                <a:gd name="connsiteX0" fmla="*/ 64531 w 250403"/>
                <a:gd name="connsiteY0" fmla="*/ 209762 h 253243"/>
                <a:gd name="connsiteX1" fmla="*/ 123419 w 250403"/>
                <a:gd name="connsiteY1" fmla="*/ 253244 h 253243"/>
                <a:gd name="connsiteX2" fmla="*/ 182307 w 250403"/>
                <a:gd name="connsiteY2" fmla="*/ 209762 h 253243"/>
                <a:gd name="connsiteX3" fmla="*/ 239830 w 250403"/>
                <a:gd name="connsiteY3" fmla="*/ 22748 h 253243"/>
                <a:gd name="connsiteX4" fmla="*/ 250404 w 250403"/>
                <a:gd name="connsiteY4" fmla="*/ 0 h 253243"/>
                <a:gd name="connsiteX5" fmla="*/ 0 w 250403"/>
                <a:gd name="connsiteY5" fmla="*/ 0 h 25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03" h="253243">
                  <a:moveTo>
                    <a:pt x="64531" y="209762"/>
                  </a:moveTo>
                  <a:cubicBezTo>
                    <a:pt x="72492" y="235610"/>
                    <a:pt x="96377" y="253244"/>
                    <a:pt x="123419" y="253244"/>
                  </a:cubicBezTo>
                  <a:cubicBezTo>
                    <a:pt x="150462" y="253244"/>
                    <a:pt x="174345" y="235608"/>
                    <a:pt x="182307" y="209762"/>
                  </a:cubicBezTo>
                  <a:lnTo>
                    <a:pt x="239830" y="22748"/>
                  </a:lnTo>
                  <a:cubicBezTo>
                    <a:pt x="242349" y="14570"/>
                    <a:pt x="245941" y="6949"/>
                    <a:pt x="25040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68" name="9Slide.com 61">
              <a:extLst>
                <a:ext uri="{FF2B5EF4-FFF2-40B4-BE49-F238E27FC236}">
                  <a16:creationId xmlns:a16="http://schemas.microsoft.com/office/drawing/2014/main" id="{D07D3387-6CE5-D343-A298-315CB931089A}"/>
                </a:ext>
              </a:extLst>
            </p:cNvPr>
            <p:cNvSpPr/>
            <p:nvPr/>
          </p:nvSpPr>
          <p:spPr>
            <a:xfrm>
              <a:off x="686357" y="629696"/>
              <a:ext cx="250403" cy="253243"/>
            </a:xfrm>
            <a:custGeom>
              <a:avLst/>
              <a:gdLst>
                <a:gd name="connsiteX0" fmla="*/ 185873 w 250403"/>
                <a:gd name="connsiteY0" fmla="*/ 43482 h 253243"/>
                <a:gd name="connsiteX1" fmla="*/ 126984 w 250403"/>
                <a:gd name="connsiteY1" fmla="*/ 0 h 253243"/>
                <a:gd name="connsiteX2" fmla="*/ 68097 w 250403"/>
                <a:gd name="connsiteY2" fmla="*/ 43482 h 253243"/>
                <a:gd name="connsiteX3" fmla="*/ 10573 w 250403"/>
                <a:gd name="connsiteY3" fmla="*/ 230496 h 253243"/>
                <a:gd name="connsiteX4" fmla="*/ 0 w 250403"/>
                <a:gd name="connsiteY4" fmla="*/ 253244 h 253243"/>
                <a:gd name="connsiteX5" fmla="*/ 250404 w 250403"/>
                <a:gd name="connsiteY5" fmla="*/ 253244 h 25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03" h="253243">
                  <a:moveTo>
                    <a:pt x="185873" y="43482"/>
                  </a:moveTo>
                  <a:cubicBezTo>
                    <a:pt x="177912" y="17634"/>
                    <a:pt x="154027" y="0"/>
                    <a:pt x="126984" y="0"/>
                  </a:cubicBezTo>
                  <a:cubicBezTo>
                    <a:pt x="99942" y="0"/>
                    <a:pt x="76058" y="17636"/>
                    <a:pt x="68097" y="43482"/>
                  </a:cubicBezTo>
                  <a:lnTo>
                    <a:pt x="10573" y="230496"/>
                  </a:lnTo>
                  <a:cubicBezTo>
                    <a:pt x="8055" y="238674"/>
                    <a:pt x="4463" y="246295"/>
                    <a:pt x="0" y="253244"/>
                  </a:cubicBezTo>
                  <a:lnTo>
                    <a:pt x="250404" y="253244"/>
                  </a:ln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69" name="9Slide.com 62">
              <a:extLst>
                <a:ext uri="{FF2B5EF4-FFF2-40B4-BE49-F238E27FC236}">
                  <a16:creationId xmlns:a16="http://schemas.microsoft.com/office/drawing/2014/main" id="{59DC04E9-4B6C-5A4B-9021-C69FEC6F825C}"/>
                </a:ext>
              </a:extLst>
            </p:cNvPr>
            <p:cNvSpPr/>
            <p:nvPr/>
          </p:nvSpPr>
          <p:spPr>
            <a:xfrm>
              <a:off x="587375" y="584200"/>
              <a:ext cx="724905" cy="724905"/>
            </a:xfrm>
            <a:custGeom>
              <a:avLst/>
              <a:gdLst>
                <a:gd name="connsiteX0" fmla="*/ 703668 w 724905"/>
                <a:gd name="connsiteY0" fmla="*/ 341215 h 724905"/>
                <a:gd name="connsiteX1" fmla="*/ 42475 w 724905"/>
                <a:gd name="connsiteY1" fmla="*/ 341215 h 724905"/>
                <a:gd name="connsiteX2" fmla="*/ 42475 w 724905"/>
                <a:gd name="connsiteY2" fmla="*/ 21237 h 724905"/>
                <a:gd name="connsiteX3" fmla="*/ 21237 w 724905"/>
                <a:gd name="connsiteY3" fmla="*/ 0 h 724905"/>
                <a:gd name="connsiteX4" fmla="*/ 0 w 724905"/>
                <a:gd name="connsiteY4" fmla="*/ 21237 h 724905"/>
                <a:gd name="connsiteX5" fmla="*/ 0 w 724905"/>
                <a:gd name="connsiteY5" fmla="*/ 703668 h 724905"/>
                <a:gd name="connsiteX6" fmla="*/ 21237 w 724905"/>
                <a:gd name="connsiteY6" fmla="*/ 724905 h 724905"/>
                <a:gd name="connsiteX7" fmla="*/ 42475 w 724905"/>
                <a:gd name="connsiteY7" fmla="*/ 703668 h 724905"/>
                <a:gd name="connsiteX8" fmla="*/ 42475 w 724905"/>
                <a:gd name="connsiteY8" fmla="*/ 383690 h 724905"/>
                <a:gd name="connsiteX9" fmla="*/ 703668 w 724905"/>
                <a:gd name="connsiteY9" fmla="*/ 383690 h 724905"/>
                <a:gd name="connsiteX10" fmla="*/ 724905 w 724905"/>
                <a:gd name="connsiteY10" fmla="*/ 362453 h 724905"/>
                <a:gd name="connsiteX11" fmla="*/ 703668 w 724905"/>
                <a:gd name="connsiteY11" fmla="*/ 341215 h 724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24905" h="724905">
                  <a:moveTo>
                    <a:pt x="703668" y="341215"/>
                  </a:moveTo>
                  <a:lnTo>
                    <a:pt x="42475" y="341215"/>
                  </a:lnTo>
                  <a:lnTo>
                    <a:pt x="42475" y="21237"/>
                  </a:lnTo>
                  <a:cubicBezTo>
                    <a:pt x="42475" y="9509"/>
                    <a:pt x="32966" y="0"/>
                    <a:pt x="21237" y="0"/>
                  </a:cubicBezTo>
                  <a:cubicBezTo>
                    <a:pt x="9509" y="0"/>
                    <a:pt x="0" y="9509"/>
                    <a:pt x="0" y="21237"/>
                  </a:cubicBezTo>
                  <a:lnTo>
                    <a:pt x="0" y="703668"/>
                  </a:lnTo>
                  <a:cubicBezTo>
                    <a:pt x="0" y="715396"/>
                    <a:pt x="9509" y="724905"/>
                    <a:pt x="21237" y="724905"/>
                  </a:cubicBezTo>
                  <a:cubicBezTo>
                    <a:pt x="32966" y="724905"/>
                    <a:pt x="42475" y="715396"/>
                    <a:pt x="42475" y="703668"/>
                  </a:cubicBezTo>
                  <a:lnTo>
                    <a:pt x="42475" y="383690"/>
                  </a:lnTo>
                  <a:lnTo>
                    <a:pt x="703668" y="383690"/>
                  </a:lnTo>
                  <a:cubicBezTo>
                    <a:pt x="715396" y="383690"/>
                    <a:pt x="724905" y="374181"/>
                    <a:pt x="724905" y="362453"/>
                  </a:cubicBezTo>
                  <a:cubicBezTo>
                    <a:pt x="724905" y="350724"/>
                    <a:pt x="715396" y="341215"/>
                    <a:pt x="703668" y="341215"/>
                  </a:cubicBez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</p:grpSp>
      <p:grpSp>
        <p:nvGrpSpPr>
          <p:cNvPr id="70" name="9Slide.com 63">
            <a:extLst>
              <a:ext uri="{FF2B5EF4-FFF2-40B4-BE49-F238E27FC236}">
                <a16:creationId xmlns:a16="http://schemas.microsoft.com/office/drawing/2014/main" id="{9AB5DE44-15DC-2041-B205-A2E69A3C3E14}"/>
              </a:ext>
            </a:extLst>
          </p:cNvPr>
          <p:cNvGrpSpPr>
            <a:grpSpLocks noChangeAspect="1"/>
          </p:cNvGrpSpPr>
          <p:nvPr/>
        </p:nvGrpSpPr>
        <p:grpSpPr>
          <a:xfrm>
            <a:off x="6281909" y="2037860"/>
            <a:ext cx="389312" cy="389312"/>
            <a:chOff x="587375" y="584200"/>
            <a:chExt cx="724905" cy="724905"/>
          </a:xfrm>
          <a:solidFill>
            <a:srgbClr val="FFFFFF"/>
          </a:solidFill>
        </p:grpSpPr>
        <p:sp>
          <p:nvSpPr>
            <p:cNvPr id="71" name="9Slide.com 64">
              <a:extLst>
                <a:ext uri="{FF2B5EF4-FFF2-40B4-BE49-F238E27FC236}">
                  <a16:creationId xmlns:a16="http://schemas.microsoft.com/office/drawing/2014/main" id="{41E472BF-5C1F-174C-8F94-28D8AE8BC498}"/>
                </a:ext>
              </a:extLst>
            </p:cNvPr>
            <p:cNvSpPr/>
            <p:nvPr/>
          </p:nvSpPr>
          <p:spPr>
            <a:xfrm>
              <a:off x="1201562" y="584200"/>
              <a:ext cx="42474" cy="253243"/>
            </a:xfrm>
            <a:custGeom>
              <a:avLst/>
              <a:gdLst>
                <a:gd name="connsiteX0" fmla="*/ 42475 w 42474"/>
                <a:gd name="connsiteY0" fmla="*/ 21237 h 253243"/>
                <a:gd name="connsiteX1" fmla="*/ 21237 w 42474"/>
                <a:gd name="connsiteY1" fmla="*/ 0 h 253243"/>
                <a:gd name="connsiteX2" fmla="*/ 0 w 42474"/>
                <a:gd name="connsiteY2" fmla="*/ 21237 h 253243"/>
                <a:gd name="connsiteX3" fmla="*/ 0 w 42474"/>
                <a:gd name="connsiteY3" fmla="*/ 253244 h 253243"/>
                <a:gd name="connsiteX4" fmla="*/ 42475 w 42474"/>
                <a:gd name="connsiteY4" fmla="*/ 253244 h 25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74" h="253243">
                  <a:moveTo>
                    <a:pt x="42475" y="21237"/>
                  </a:moveTo>
                  <a:cubicBezTo>
                    <a:pt x="42475" y="9509"/>
                    <a:pt x="32966" y="0"/>
                    <a:pt x="21237" y="0"/>
                  </a:cubicBezTo>
                  <a:cubicBezTo>
                    <a:pt x="9509" y="0"/>
                    <a:pt x="0" y="9509"/>
                    <a:pt x="0" y="21237"/>
                  </a:cubicBezTo>
                  <a:lnTo>
                    <a:pt x="0" y="253244"/>
                  </a:lnTo>
                  <a:lnTo>
                    <a:pt x="42475" y="253244"/>
                  </a:ln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72" name="9Slide.com 65">
              <a:extLst>
                <a:ext uri="{FF2B5EF4-FFF2-40B4-BE49-F238E27FC236}">
                  <a16:creationId xmlns:a16="http://schemas.microsoft.com/office/drawing/2014/main" id="{BA3E1FE8-301A-B34E-9547-C2C1FDCB5397}"/>
                </a:ext>
              </a:extLst>
            </p:cNvPr>
            <p:cNvSpPr/>
            <p:nvPr/>
          </p:nvSpPr>
          <p:spPr>
            <a:xfrm>
              <a:off x="1201562" y="1192345"/>
              <a:ext cx="42474" cy="25768"/>
            </a:xfrm>
            <a:custGeom>
              <a:avLst/>
              <a:gdLst>
                <a:gd name="connsiteX0" fmla="*/ 42475 w 42474"/>
                <a:gd name="connsiteY0" fmla="*/ 4531 h 25768"/>
                <a:gd name="connsiteX1" fmla="*/ 42475 w 42474"/>
                <a:gd name="connsiteY1" fmla="*/ 0 h 25768"/>
                <a:gd name="connsiteX2" fmla="*/ 0 w 42474"/>
                <a:gd name="connsiteY2" fmla="*/ 0 h 25768"/>
                <a:gd name="connsiteX3" fmla="*/ 0 w 42474"/>
                <a:gd name="connsiteY3" fmla="*/ 4531 h 25768"/>
                <a:gd name="connsiteX4" fmla="*/ 21237 w 42474"/>
                <a:gd name="connsiteY4" fmla="*/ 25768 h 25768"/>
                <a:gd name="connsiteX5" fmla="*/ 42475 w 42474"/>
                <a:gd name="connsiteY5" fmla="*/ 4531 h 2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74" h="25768">
                  <a:moveTo>
                    <a:pt x="42475" y="4531"/>
                  </a:moveTo>
                  <a:lnTo>
                    <a:pt x="42475" y="0"/>
                  </a:lnTo>
                  <a:lnTo>
                    <a:pt x="0" y="0"/>
                  </a:lnTo>
                  <a:lnTo>
                    <a:pt x="0" y="4531"/>
                  </a:lnTo>
                  <a:cubicBezTo>
                    <a:pt x="0" y="16259"/>
                    <a:pt x="9509" y="25768"/>
                    <a:pt x="21237" y="25768"/>
                  </a:cubicBezTo>
                  <a:cubicBezTo>
                    <a:pt x="32966" y="25768"/>
                    <a:pt x="42475" y="16261"/>
                    <a:pt x="42475" y="4531"/>
                  </a:cubicBez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73" name="9Slide.com 66">
              <a:extLst>
                <a:ext uri="{FF2B5EF4-FFF2-40B4-BE49-F238E27FC236}">
                  <a16:creationId xmlns:a16="http://schemas.microsoft.com/office/drawing/2014/main" id="{C69D5540-D4D4-444F-A205-E017244EA94E}"/>
                </a:ext>
              </a:extLst>
            </p:cNvPr>
            <p:cNvSpPr/>
            <p:nvPr/>
          </p:nvSpPr>
          <p:spPr>
            <a:xfrm>
              <a:off x="1133319" y="879918"/>
              <a:ext cx="178960" cy="269952"/>
            </a:xfrm>
            <a:custGeom>
              <a:avLst/>
              <a:gdLst>
                <a:gd name="connsiteX0" fmla="*/ 157723 w 178960"/>
                <a:gd name="connsiteY0" fmla="*/ 0 h 269952"/>
                <a:gd name="connsiteX1" fmla="*/ 21237 w 178960"/>
                <a:gd name="connsiteY1" fmla="*/ 0 h 269952"/>
                <a:gd name="connsiteX2" fmla="*/ 0 w 178960"/>
                <a:gd name="connsiteY2" fmla="*/ 21237 h 269952"/>
                <a:gd name="connsiteX3" fmla="*/ 0 w 178960"/>
                <a:gd name="connsiteY3" fmla="*/ 248715 h 269952"/>
                <a:gd name="connsiteX4" fmla="*/ 21237 w 178960"/>
                <a:gd name="connsiteY4" fmla="*/ 269952 h 269952"/>
                <a:gd name="connsiteX5" fmla="*/ 157723 w 178960"/>
                <a:gd name="connsiteY5" fmla="*/ 269952 h 269952"/>
                <a:gd name="connsiteX6" fmla="*/ 178961 w 178960"/>
                <a:gd name="connsiteY6" fmla="*/ 248715 h 269952"/>
                <a:gd name="connsiteX7" fmla="*/ 178961 w 178960"/>
                <a:gd name="connsiteY7" fmla="*/ 21237 h 269952"/>
                <a:gd name="connsiteX8" fmla="*/ 157723 w 178960"/>
                <a:gd name="connsiteY8" fmla="*/ 0 h 269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8960" h="269952">
                  <a:moveTo>
                    <a:pt x="157723" y="0"/>
                  </a:moveTo>
                  <a:lnTo>
                    <a:pt x="21237" y="0"/>
                  </a:lnTo>
                  <a:cubicBezTo>
                    <a:pt x="9509" y="0"/>
                    <a:pt x="0" y="9509"/>
                    <a:pt x="0" y="21237"/>
                  </a:cubicBezTo>
                  <a:lnTo>
                    <a:pt x="0" y="248715"/>
                  </a:lnTo>
                  <a:cubicBezTo>
                    <a:pt x="0" y="260443"/>
                    <a:pt x="9509" y="269952"/>
                    <a:pt x="21237" y="269952"/>
                  </a:cubicBezTo>
                  <a:lnTo>
                    <a:pt x="157723" y="269952"/>
                  </a:lnTo>
                  <a:cubicBezTo>
                    <a:pt x="169452" y="269952"/>
                    <a:pt x="178961" y="260443"/>
                    <a:pt x="178961" y="248715"/>
                  </a:cubicBezTo>
                  <a:lnTo>
                    <a:pt x="178961" y="21237"/>
                  </a:lnTo>
                  <a:cubicBezTo>
                    <a:pt x="178961" y="9509"/>
                    <a:pt x="169452" y="0"/>
                    <a:pt x="157723" y="0"/>
                  </a:cubicBez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74" name="9Slide.com 67">
              <a:extLst>
                <a:ext uri="{FF2B5EF4-FFF2-40B4-BE49-F238E27FC236}">
                  <a16:creationId xmlns:a16="http://schemas.microsoft.com/office/drawing/2014/main" id="{C5C4A6A6-3BA7-0F4D-B48A-1EF8344B28A9}"/>
                </a:ext>
              </a:extLst>
            </p:cNvPr>
            <p:cNvSpPr/>
            <p:nvPr/>
          </p:nvSpPr>
          <p:spPr>
            <a:xfrm>
              <a:off x="746609" y="1078607"/>
              <a:ext cx="42474" cy="139505"/>
            </a:xfrm>
            <a:custGeom>
              <a:avLst/>
              <a:gdLst>
                <a:gd name="connsiteX0" fmla="*/ 21237 w 42474"/>
                <a:gd name="connsiteY0" fmla="*/ 139506 h 139505"/>
                <a:gd name="connsiteX1" fmla="*/ 42475 w 42474"/>
                <a:gd name="connsiteY1" fmla="*/ 118269 h 139505"/>
                <a:gd name="connsiteX2" fmla="*/ 42475 w 42474"/>
                <a:gd name="connsiteY2" fmla="*/ 0 h 139505"/>
                <a:gd name="connsiteX3" fmla="*/ 0 w 42474"/>
                <a:gd name="connsiteY3" fmla="*/ 0 h 139505"/>
                <a:gd name="connsiteX4" fmla="*/ 0 w 42474"/>
                <a:gd name="connsiteY4" fmla="*/ 118269 h 139505"/>
                <a:gd name="connsiteX5" fmla="*/ 21237 w 42474"/>
                <a:gd name="connsiteY5" fmla="*/ 139506 h 13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74" h="139505">
                  <a:moveTo>
                    <a:pt x="21237" y="139506"/>
                  </a:moveTo>
                  <a:cubicBezTo>
                    <a:pt x="32966" y="139506"/>
                    <a:pt x="42475" y="129997"/>
                    <a:pt x="42475" y="118269"/>
                  </a:cubicBezTo>
                  <a:lnTo>
                    <a:pt x="42475" y="0"/>
                  </a:lnTo>
                  <a:lnTo>
                    <a:pt x="0" y="0"/>
                  </a:lnTo>
                  <a:lnTo>
                    <a:pt x="0" y="118269"/>
                  </a:lnTo>
                  <a:cubicBezTo>
                    <a:pt x="0" y="129999"/>
                    <a:pt x="9509" y="139506"/>
                    <a:pt x="21237" y="139506"/>
                  </a:cubicBez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75" name="9Slide.com 68">
              <a:extLst>
                <a:ext uri="{FF2B5EF4-FFF2-40B4-BE49-F238E27FC236}">
                  <a16:creationId xmlns:a16="http://schemas.microsoft.com/office/drawing/2014/main" id="{4E75D955-F167-874D-B579-AB1801556E19}"/>
                </a:ext>
              </a:extLst>
            </p:cNvPr>
            <p:cNvSpPr/>
            <p:nvPr/>
          </p:nvSpPr>
          <p:spPr>
            <a:xfrm>
              <a:off x="746609" y="584200"/>
              <a:ext cx="42474" cy="139505"/>
            </a:xfrm>
            <a:custGeom>
              <a:avLst/>
              <a:gdLst>
                <a:gd name="connsiteX0" fmla="*/ 42475 w 42474"/>
                <a:gd name="connsiteY0" fmla="*/ 21237 h 139505"/>
                <a:gd name="connsiteX1" fmla="*/ 21237 w 42474"/>
                <a:gd name="connsiteY1" fmla="*/ 0 h 139505"/>
                <a:gd name="connsiteX2" fmla="*/ 0 w 42474"/>
                <a:gd name="connsiteY2" fmla="*/ 21237 h 139505"/>
                <a:gd name="connsiteX3" fmla="*/ 0 w 42474"/>
                <a:gd name="connsiteY3" fmla="*/ 139506 h 139505"/>
                <a:gd name="connsiteX4" fmla="*/ 42475 w 42474"/>
                <a:gd name="connsiteY4" fmla="*/ 139506 h 13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74" h="139505">
                  <a:moveTo>
                    <a:pt x="42475" y="21237"/>
                  </a:moveTo>
                  <a:cubicBezTo>
                    <a:pt x="42475" y="9509"/>
                    <a:pt x="32966" y="0"/>
                    <a:pt x="21237" y="0"/>
                  </a:cubicBezTo>
                  <a:cubicBezTo>
                    <a:pt x="9509" y="0"/>
                    <a:pt x="0" y="9509"/>
                    <a:pt x="0" y="21237"/>
                  </a:cubicBezTo>
                  <a:lnTo>
                    <a:pt x="0" y="139506"/>
                  </a:lnTo>
                  <a:lnTo>
                    <a:pt x="42475" y="139506"/>
                  </a:ln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76" name="9Slide.com 69">
              <a:extLst>
                <a:ext uri="{FF2B5EF4-FFF2-40B4-BE49-F238E27FC236}">
                  <a16:creationId xmlns:a16="http://schemas.microsoft.com/office/drawing/2014/main" id="{47832018-C6F8-5A4F-BFCB-73CA8DF58BEC}"/>
                </a:ext>
              </a:extLst>
            </p:cNvPr>
            <p:cNvSpPr/>
            <p:nvPr/>
          </p:nvSpPr>
          <p:spPr>
            <a:xfrm>
              <a:off x="678366" y="766180"/>
              <a:ext cx="178960" cy="269952"/>
            </a:xfrm>
            <a:custGeom>
              <a:avLst/>
              <a:gdLst>
                <a:gd name="connsiteX0" fmla="*/ 21237 w 178960"/>
                <a:gd name="connsiteY0" fmla="*/ 269952 h 269952"/>
                <a:gd name="connsiteX1" fmla="*/ 157723 w 178960"/>
                <a:gd name="connsiteY1" fmla="*/ 269952 h 269952"/>
                <a:gd name="connsiteX2" fmla="*/ 178961 w 178960"/>
                <a:gd name="connsiteY2" fmla="*/ 248715 h 269952"/>
                <a:gd name="connsiteX3" fmla="*/ 178961 w 178960"/>
                <a:gd name="connsiteY3" fmla="*/ 21237 h 269952"/>
                <a:gd name="connsiteX4" fmla="*/ 157723 w 178960"/>
                <a:gd name="connsiteY4" fmla="*/ 0 h 269952"/>
                <a:gd name="connsiteX5" fmla="*/ 21237 w 178960"/>
                <a:gd name="connsiteY5" fmla="*/ 0 h 269952"/>
                <a:gd name="connsiteX6" fmla="*/ 0 w 178960"/>
                <a:gd name="connsiteY6" fmla="*/ 21237 h 269952"/>
                <a:gd name="connsiteX7" fmla="*/ 0 w 178960"/>
                <a:gd name="connsiteY7" fmla="*/ 248715 h 269952"/>
                <a:gd name="connsiteX8" fmla="*/ 21237 w 178960"/>
                <a:gd name="connsiteY8" fmla="*/ 269952 h 269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8960" h="269952">
                  <a:moveTo>
                    <a:pt x="21237" y="269952"/>
                  </a:moveTo>
                  <a:lnTo>
                    <a:pt x="157723" y="269952"/>
                  </a:lnTo>
                  <a:cubicBezTo>
                    <a:pt x="169452" y="269952"/>
                    <a:pt x="178961" y="260443"/>
                    <a:pt x="178961" y="248715"/>
                  </a:cubicBezTo>
                  <a:lnTo>
                    <a:pt x="178961" y="21237"/>
                  </a:lnTo>
                  <a:cubicBezTo>
                    <a:pt x="178961" y="9509"/>
                    <a:pt x="169452" y="0"/>
                    <a:pt x="157723" y="0"/>
                  </a:cubicBezTo>
                  <a:lnTo>
                    <a:pt x="21237" y="0"/>
                  </a:lnTo>
                  <a:cubicBezTo>
                    <a:pt x="9509" y="0"/>
                    <a:pt x="0" y="9509"/>
                    <a:pt x="0" y="21237"/>
                  </a:cubicBezTo>
                  <a:lnTo>
                    <a:pt x="0" y="248715"/>
                  </a:lnTo>
                  <a:cubicBezTo>
                    <a:pt x="0" y="260443"/>
                    <a:pt x="9507" y="269952"/>
                    <a:pt x="21237" y="269952"/>
                  </a:cubicBez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77" name="9Slide.com 70">
              <a:extLst>
                <a:ext uri="{FF2B5EF4-FFF2-40B4-BE49-F238E27FC236}">
                  <a16:creationId xmlns:a16="http://schemas.microsoft.com/office/drawing/2014/main" id="{EB77238D-0ABF-7C4F-B307-63224D89E5D6}"/>
                </a:ext>
              </a:extLst>
            </p:cNvPr>
            <p:cNvSpPr/>
            <p:nvPr/>
          </p:nvSpPr>
          <p:spPr>
            <a:xfrm>
              <a:off x="974084" y="584200"/>
              <a:ext cx="42474" cy="25768"/>
            </a:xfrm>
            <a:custGeom>
              <a:avLst/>
              <a:gdLst>
                <a:gd name="connsiteX0" fmla="*/ 42475 w 42474"/>
                <a:gd name="connsiteY0" fmla="*/ 21237 h 25768"/>
                <a:gd name="connsiteX1" fmla="*/ 21237 w 42474"/>
                <a:gd name="connsiteY1" fmla="*/ 0 h 25768"/>
                <a:gd name="connsiteX2" fmla="*/ 0 w 42474"/>
                <a:gd name="connsiteY2" fmla="*/ 21237 h 25768"/>
                <a:gd name="connsiteX3" fmla="*/ 0 w 42474"/>
                <a:gd name="connsiteY3" fmla="*/ 25768 h 25768"/>
                <a:gd name="connsiteX4" fmla="*/ 42475 w 42474"/>
                <a:gd name="connsiteY4" fmla="*/ 25768 h 2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74" h="25768">
                  <a:moveTo>
                    <a:pt x="42475" y="21237"/>
                  </a:moveTo>
                  <a:cubicBezTo>
                    <a:pt x="42475" y="9509"/>
                    <a:pt x="32966" y="0"/>
                    <a:pt x="21237" y="0"/>
                  </a:cubicBezTo>
                  <a:cubicBezTo>
                    <a:pt x="9509" y="0"/>
                    <a:pt x="0" y="9509"/>
                    <a:pt x="0" y="21237"/>
                  </a:cubicBezTo>
                  <a:lnTo>
                    <a:pt x="0" y="25768"/>
                  </a:lnTo>
                  <a:lnTo>
                    <a:pt x="42475" y="25768"/>
                  </a:ln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78" name="9Slide.com 71">
              <a:extLst>
                <a:ext uri="{FF2B5EF4-FFF2-40B4-BE49-F238E27FC236}">
                  <a16:creationId xmlns:a16="http://schemas.microsoft.com/office/drawing/2014/main" id="{E5A8B8CA-917E-1A49-B1F4-D6FDBB19329D}"/>
                </a:ext>
              </a:extLst>
            </p:cNvPr>
            <p:cNvSpPr/>
            <p:nvPr/>
          </p:nvSpPr>
          <p:spPr>
            <a:xfrm>
              <a:off x="974084" y="964868"/>
              <a:ext cx="42474" cy="253245"/>
            </a:xfrm>
            <a:custGeom>
              <a:avLst/>
              <a:gdLst>
                <a:gd name="connsiteX0" fmla="*/ 21237 w 42474"/>
                <a:gd name="connsiteY0" fmla="*/ 253245 h 253245"/>
                <a:gd name="connsiteX1" fmla="*/ 42475 w 42474"/>
                <a:gd name="connsiteY1" fmla="*/ 232008 h 253245"/>
                <a:gd name="connsiteX2" fmla="*/ 42475 w 42474"/>
                <a:gd name="connsiteY2" fmla="*/ 0 h 253245"/>
                <a:gd name="connsiteX3" fmla="*/ 0 w 42474"/>
                <a:gd name="connsiteY3" fmla="*/ 0 h 253245"/>
                <a:gd name="connsiteX4" fmla="*/ 0 w 42474"/>
                <a:gd name="connsiteY4" fmla="*/ 232008 h 253245"/>
                <a:gd name="connsiteX5" fmla="*/ 21237 w 42474"/>
                <a:gd name="connsiteY5" fmla="*/ 253245 h 253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74" h="253245">
                  <a:moveTo>
                    <a:pt x="21237" y="253245"/>
                  </a:moveTo>
                  <a:cubicBezTo>
                    <a:pt x="32966" y="253245"/>
                    <a:pt x="42475" y="243737"/>
                    <a:pt x="42475" y="232008"/>
                  </a:cubicBezTo>
                  <a:lnTo>
                    <a:pt x="42475" y="0"/>
                  </a:lnTo>
                  <a:lnTo>
                    <a:pt x="0" y="0"/>
                  </a:lnTo>
                  <a:lnTo>
                    <a:pt x="0" y="232008"/>
                  </a:lnTo>
                  <a:cubicBezTo>
                    <a:pt x="0" y="243738"/>
                    <a:pt x="9509" y="253245"/>
                    <a:pt x="21237" y="253245"/>
                  </a:cubicBez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79" name="9Slide.com 72">
              <a:extLst>
                <a:ext uri="{FF2B5EF4-FFF2-40B4-BE49-F238E27FC236}">
                  <a16:creationId xmlns:a16="http://schemas.microsoft.com/office/drawing/2014/main" id="{2A7DDBBE-BB62-D647-A4D3-E26075474E95}"/>
                </a:ext>
              </a:extLst>
            </p:cNvPr>
            <p:cNvSpPr/>
            <p:nvPr/>
          </p:nvSpPr>
          <p:spPr>
            <a:xfrm>
              <a:off x="905841" y="652443"/>
              <a:ext cx="178960" cy="269950"/>
            </a:xfrm>
            <a:custGeom>
              <a:avLst/>
              <a:gdLst>
                <a:gd name="connsiteX0" fmla="*/ 21237 w 178960"/>
                <a:gd name="connsiteY0" fmla="*/ 269951 h 269950"/>
                <a:gd name="connsiteX1" fmla="*/ 157723 w 178960"/>
                <a:gd name="connsiteY1" fmla="*/ 269951 h 269950"/>
                <a:gd name="connsiteX2" fmla="*/ 178961 w 178960"/>
                <a:gd name="connsiteY2" fmla="*/ 248713 h 269950"/>
                <a:gd name="connsiteX3" fmla="*/ 178961 w 178960"/>
                <a:gd name="connsiteY3" fmla="*/ 21237 h 269950"/>
                <a:gd name="connsiteX4" fmla="*/ 157723 w 178960"/>
                <a:gd name="connsiteY4" fmla="*/ 0 h 269950"/>
                <a:gd name="connsiteX5" fmla="*/ 21237 w 178960"/>
                <a:gd name="connsiteY5" fmla="*/ 0 h 269950"/>
                <a:gd name="connsiteX6" fmla="*/ 0 w 178960"/>
                <a:gd name="connsiteY6" fmla="*/ 21237 h 269950"/>
                <a:gd name="connsiteX7" fmla="*/ 0 w 178960"/>
                <a:gd name="connsiteY7" fmla="*/ 248713 h 269950"/>
                <a:gd name="connsiteX8" fmla="*/ 21237 w 178960"/>
                <a:gd name="connsiteY8" fmla="*/ 269951 h 26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8960" h="269950">
                  <a:moveTo>
                    <a:pt x="21237" y="269951"/>
                  </a:moveTo>
                  <a:lnTo>
                    <a:pt x="157723" y="269951"/>
                  </a:lnTo>
                  <a:cubicBezTo>
                    <a:pt x="169452" y="269951"/>
                    <a:pt x="178961" y="260442"/>
                    <a:pt x="178961" y="248713"/>
                  </a:cubicBezTo>
                  <a:lnTo>
                    <a:pt x="178961" y="21237"/>
                  </a:lnTo>
                  <a:cubicBezTo>
                    <a:pt x="178961" y="9509"/>
                    <a:pt x="169452" y="0"/>
                    <a:pt x="157723" y="0"/>
                  </a:cubicBezTo>
                  <a:lnTo>
                    <a:pt x="21237" y="0"/>
                  </a:lnTo>
                  <a:cubicBezTo>
                    <a:pt x="9509" y="0"/>
                    <a:pt x="0" y="9509"/>
                    <a:pt x="0" y="21237"/>
                  </a:cubicBezTo>
                  <a:lnTo>
                    <a:pt x="0" y="248713"/>
                  </a:lnTo>
                  <a:cubicBezTo>
                    <a:pt x="0" y="260442"/>
                    <a:pt x="9509" y="269951"/>
                    <a:pt x="21237" y="269951"/>
                  </a:cubicBez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80" name="9Slide.com 73">
              <a:extLst>
                <a:ext uri="{FF2B5EF4-FFF2-40B4-BE49-F238E27FC236}">
                  <a16:creationId xmlns:a16="http://schemas.microsoft.com/office/drawing/2014/main" id="{05DE9017-CC03-834A-A6B9-3F11159ECB49}"/>
                </a:ext>
              </a:extLst>
            </p:cNvPr>
            <p:cNvSpPr/>
            <p:nvPr/>
          </p:nvSpPr>
          <p:spPr>
            <a:xfrm>
              <a:off x="587375" y="584200"/>
              <a:ext cx="724905" cy="724905"/>
            </a:xfrm>
            <a:custGeom>
              <a:avLst/>
              <a:gdLst>
                <a:gd name="connsiteX0" fmla="*/ 703668 w 724905"/>
                <a:gd name="connsiteY0" fmla="*/ 682430 h 724905"/>
                <a:gd name="connsiteX1" fmla="*/ 42475 w 724905"/>
                <a:gd name="connsiteY1" fmla="*/ 682430 h 724905"/>
                <a:gd name="connsiteX2" fmla="*/ 42475 w 724905"/>
                <a:gd name="connsiteY2" fmla="*/ 21237 h 724905"/>
                <a:gd name="connsiteX3" fmla="*/ 21237 w 724905"/>
                <a:gd name="connsiteY3" fmla="*/ 0 h 724905"/>
                <a:gd name="connsiteX4" fmla="*/ 0 w 724905"/>
                <a:gd name="connsiteY4" fmla="*/ 21237 h 724905"/>
                <a:gd name="connsiteX5" fmla="*/ 0 w 724905"/>
                <a:gd name="connsiteY5" fmla="*/ 703668 h 724905"/>
                <a:gd name="connsiteX6" fmla="*/ 21237 w 724905"/>
                <a:gd name="connsiteY6" fmla="*/ 724905 h 724905"/>
                <a:gd name="connsiteX7" fmla="*/ 703668 w 724905"/>
                <a:gd name="connsiteY7" fmla="*/ 724905 h 724905"/>
                <a:gd name="connsiteX8" fmla="*/ 724905 w 724905"/>
                <a:gd name="connsiteY8" fmla="*/ 703668 h 724905"/>
                <a:gd name="connsiteX9" fmla="*/ 703668 w 724905"/>
                <a:gd name="connsiteY9" fmla="*/ 682430 h 724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905" h="724905">
                  <a:moveTo>
                    <a:pt x="703668" y="682430"/>
                  </a:moveTo>
                  <a:lnTo>
                    <a:pt x="42475" y="682430"/>
                  </a:lnTo>
                  <a:lnTo>
                    <a:pt x="42475" y="21237"/>
                  </a:lnTo>
                  <a:cubicBezTo>
                    <a:pt x="42475" y="9509"/>
                    <a:pt x="32966" y="0"/>
                    <a:pt x="21237" y="0"/>
                  </a:cubicBezTo>
                  <a:cubicBezTo>
                    <a:pt x="9509" y="0"/>
                    <a:pt x="0" y="9509"/>
                    <a:pt x="0" y="21237"/>
                  </a:cubicBezTo>
                  <a:lnTo>
                    <a:pt x="0" y="703668"/>
                  </a:lnTo>
                  <a:cubicBezTo>
                    <a:pt x="0" y="715396"/>
                    <a:pt x="9509" y="724905"/>
                    <a:pt x="21237" y="724905"/>
                  </a:cubicBezTo>
                  <a:lnTo>
                    <a:pt x="703668" y="724905"/>
                  </a:lnTo>
                  <a:cubicBezTo>
                    <a:pt x="715396" y="724905"/>
                    <a:pt x="724905" y="715396"/>
                    <a:pt x="724905" y="703668"/>
                  </a:cubicBezTo>
                  <a:cubicBezTo>
                    <a:pt x="724905" y="691939"/>
                    <a:pt x="715396" y="682430"/>
                    <a:pt x="703668" y="682430"/>
                  </a:cubicBez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</p:grpSp>
      <p:grpSp>
        <p:nvGrpSpPr>
          <p:cNvPr id="81" name="9Slide.com 74">
            <a:extLst>
              <a:ext uri="{FF2B5EF4-FFF2-40B4-BE49-F238E27FC236}">
                <a16:creationId xmlns:a16="http://schemas.microsoft.com/office/drawing/2014/main" id="{11C86707-B705-1A44-8BBB-5A49BF67181F}"/>
              </a:ext>
            </a:extLst>
          </p:cNvPr>
          <p:cNvGrpSpPr>
            <a:grpSpLocks noChangeAspect="1"/>
          </p:cNvGrpSpPr>
          <p:nvPr/>
        </p:nvGrpSpPr>
        <p:grpSpPr>
          <a:xfrm>
            <a:off x="5643689" y="863557"/>
            <a:ext cx="389312" cy="389312"/>
            <a:chOff x="587375" y="584200"/>
            <a:chExt cx="724905" cy="724905"/>
          </a:xfrm>
          <a:solidFill>
            <a:srgbClr val="FFFFFF"/>
          </a:solidFill>
        </p:grpSpPr>
        <p:sp>
          <p:nvSpPr>
            <p:cNvPr id="82" name="9Slide.com 75">
              <a:extLst>
                <a:ext uri="{FF2B5EF4-FFF2-40B4-BE49-F238E27FC236}">
                  <a16:creationId xmlns:a16="http://schemas.microsoft.com/office/drawing/2014/main" id="{AE183400-B99E-5841-A7BA-305BDF687C33}"/>
                </a:ext>
              </a:extLst>
            </p:cNvPr>
            <p:cNvSpPr/>
            <p:nvPr/>
          </p:nvSpPr>
          <p:spPr>
            <a:xfrm>
              <a:off x="678366" y="1084647"/>
              <a:ext cx="133464" cy="133466"/>
            </a:xfrm>
            <a:custGeom>
              <a:avLst/>
              <a:gdLst>
                <a:gd name="connsiteX0" fmla="*/ 66732 w 133464"/>
                <a:gd name="connsiteY0" fmla="*/ 133466 h 133466"/>
                <a:gd name="connsiteX1" fmla="*/ 133465 w 133464"/>
                <a:gd name="connsiteY1" fmla="*/ 66732 h 133466"/>
                <a:gd name="connsiteX2" fmla="*/ 66732 w 133464"/>
                <a:gd name="connsiteY2" fmla="*/ 0 h 133466"/>
                <a:gd name="connsiteX3" fmla="*/ 0 w 133464"/>
                <a:gd name="connsiteY3" fmla="*/ 66734 h 133466"/>
                <a:gd name="connsiteX4" fmla="*/ 66732 w 133464"/>
                <a:gd name="connsiteY4" fmla="*/ 133466 h 13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64" h="133466">
                  <a:moveTo>
                    <a:pt x="66732" y="133466"/>
                  </a:moveTo>
                  <a:cubicBezTo>
                    <a:pt x="103528" y="133466"/>
                    <a:pt x="133465" y="103528"/>
                    <a:pt x="133465" y="66732"/>
                  </a:cubicBezTo>
                  <a:cubicBezTo>
                    <a:pt x="133465" y="29936"/>
                    <a:pt x="103528" y="0"/>
                    <a:pt x="66732" y="0"/>
                  </a:cubicBezTo>
                  <a:cubicBezTo>
                    <a:pt x="29936" y="0"/>
                    <a:pt x="0" y="29936"/>
                    <a:pt x="0" y="66734"/>
                  </a:cubicBezTo>
                  <a:cubicBezTo>
                    <a:pt x="0" y="103531"/>
                    <a:pt x="29936" y="133466"/>
                    <a:pt x="66732" y="133466"/>
                  </a:cubicBez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83" name="9Slide.com 76">
              <a:extLst>
                <a:ext uri="{FF2B5EF4-FFF2-40B4-BE49-F238E27FC236}">
                  <a16:creationId xmlns:a16="http://schemas.microsoft.com/office/drawing/2014/main" id="{30DA80F0-74C8-CF43-8C54-EAECC6F26BC0}"/>
                </a:ext>
              </a:extLst>
            </p:cNvPr>
            <p:cNvSpPr/>
            <p:nvPr/>
          </p:nvSpPr>
          <p:spPr>
            <a:xfrm>
              <a:off x="1178813" y="584200"/>
              <a:ext cx="133466" cy="133466"/>
            </a:xfrm>
            <a:custGeom>
              <a:avLst/>
              <a:gdLst>
                <a:gd name="connsiteX0" fmla="*/ 66732 w 133466"/>
                <a:gd name="connsiteY0" fmla="*/ 133466 h 133466"/>
                <a:gd name="connsiteX1" fmla="*/ 133466 w 133466"/>
                <a:gd name="connsiteY1" fmla="*/ 66734 h 133466"/>
                <a:gd name="connsiteX2" fmla="*/ 66732 w 133466"/>
                <a:gd name="connsiteY2" fmla="*/ 0 h 133466"/>
                <a:gd name="connsiteX3" fmla="*/ 0 w 133466"/>
                <a:gd name="connsiteY3" fmla="*/ 66734 h 133466"/>
                <a:gd name="connsiteX4" fmla="*/ 66732 w 133466"/>
                <a:gd name="connsiteY4" fmla="*/ 133466 h 13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66" h="133466">
                  <a:moveTo>
                    <a:pt x="66732" y="133466"/>
                  </a:moveTo>
                  <a:cubicBezTo>
                    <a:pt x="103528" y="133466"/>
                    <a:pt x="133466" y="103530"/>
                    <a:pt x="133466" y="66734"/>
                  </a:cubicBezTo>
                  <a:cubicBezTo>
                    <a:pt x="133466" y="29938"/>
                    <a:pt x="103528" y="0"/>
                    <a:pt x="66732" y="0"/>
                  </a:cubicBezTo>
                  <a:cubicBezTo>
                    <a:pt x="29936" y="0"/>
                    <a:pt x="0" y="29938"/>
                    <a:pt x="0" y="66734"/>
                  </a:cubicBezTo>
                  <a:cubicBezTo>
                    <a:pt x="0" y="103530"/>
                    <a:pt x="29936" y="133466"/>
                    <a:pt x="66732" y="133466"/>
                  </a:cubicBez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84" name="9Slide.com 77">
              <a:extLst>
                <a:ext uri="{FF2B5EF4-FFF2-40B4-BE49-F238E27FC236}">
                  <a16:creationId xmlns:a16="http://schemas.microsoft.com/office/drawing/2014/main" id="{7E1E9EC8-0861-324C-AD2F-BF7AFE0458DE}"/>
                </a:ext>
              </a:extLst>
            </p:cNvPr>
            <p:cNvSpPr/>
            <p:nvPr/>
          </p:nvSpPr>
          <p:spPr>
            <a:xfrm>
              <a:off x="746609" y="902666"/>
              <a:ext cx="133466" cy="133466"/>
            </a:xfrm>
            <a:custGeom>
              <a:avLst/>
              <a:gdLst>
                <a:gd name="connsiteX0" fmla="*/ 66732 w 133466"/>
                <a:gd name="connsiteY0" fmla="*/ 133466 h 133466"/>
                <a:gd name="connsiteX1" fmla="*/ 133466 w 133466"/>
                <a:gd name="connsiteY1" fmla="*/ 66732 h 133466"/>
                <a:gd name="connsiteX2" fmla="*/ 66732 w 133466"/>
                <a:gd name="connsiteY2" fmla="*/ 0 h 133466"/>
                <a:gd name="connsiteX3" fmla="*/ 0 w 133466"/>
                <a:gd name="connsiteY3" fmla="*/ 66732 h 133466"/>
                <a:gd name="connsiteX4" fmla="*/ 66732 w 133466"/>
                <a:gd name="connsiteY4" fmla="*/ 133466 h 13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66" h="133466">
                  <a:moveTo>
                    <a:pt x="66732" y="133466"/>
                  </a:moveTo>
                  <a:cubicBezTo>
                    <a:pt x="103528" y="133466"/>
                    <a:pt x="133466" y="103528"/>
                    <a:pt x="133466" y="66732"/>
                  </a:cubicBezTo>
                  <a:cubicBezTo>
                    <a:pt x="133466" y="29936"/>
                    <a:pt x="103528" y="0"/>
                    <a:pt x="66732" y="0"/>
                  </a:cubicBezTo>
                  <a:cubicBezTo>
                    <a:pt x="29936" y="0"/>
                    <a:pt x="0" y="29936"/>
                    <a:pt x="0" y="66732"/>
                  </a:cubicBezTo>
                  <a:cubicBezTo>
                    <a:pt x="0" y="103528"/>
                    <a:pt x="29935" y="133466"/>
                    <a:pt x="66732" y="133466"/>
                  </a:cubicBez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85" name="9Slide.com 78">
              <a:extLst>
                <a:ext uri="{FF2B5EF4-FFF2-40B4-BE49-F238E27FC236}">
                  <a16:creationId xmlns:a16="http://schemas.microsoft.com/office/drawing/2014/main" id="{C08ECEAA-7CB3-9F47-AE98-1B83DADF726B}"/>
                </a:ext>
              </a:extLst>
            </p:cNvPr>
            <p:cNvSpPr/>
            <p:nvPr/>
          </p:nvSpPr>
          <p:spPr>
            <a:xfrm>
              <a:off x="1110570" y="766180"/>
              <a:ext cx="133466" cy="133466"/>
            </a:xfrm>
            <a:custGeom>
              <a:avLst/>
              <a:gdLst>
                <a:gd name="connsiteX0" fmla="*/ 66734 w 133466"/>
                <a:gd name="connsiteY0" fmla="*/ 133466 h 133466"/>
                <a:gd name="connsiteX1" fmla="*/ 133466 w 133466"/>
                <a:gd name="connsiteY1" fmla="*/ 66734 h 133466"/>
                <a:gd name="connsiteX2" fmla="*/ 66734 w 133466"/>
                <a:gd name="connsiteY2" fmla="*/ 0 h 133466"/>
                <a:gd name="connsiteX3" fmla="*/ 0 w 133466"/>
                <a:gd name="connsiteY3" fmla="*/ 66734 h 133466"/>
                <a:gd name="connsiteX4" fmla="*/ 66734 w 133466"/>
                <a:gd name="connsiteY4" fmla="*/ 133466 h 13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66" h="133466">
                  <a:moveTo>
                    <a:pt x="66734" y="133466"/>
                  </a:moveTo>
                  <a:cubicBezTo>
                    <a:pt x="103530" y="133466"/>
                    <a:pt x="133466" y="103530"/>
                    <a:pt x="133466" y="66734"/>
                  </a:cubicBezTo>
                  <a:cubicBezTo>
                    <a:pt x="133466" y="29938"/>
                    <a:pt x="103530" y="0"/>
                    <a:pt x="66734" y="0"/>
                  </a:cubicBezTo>
                  <a:cubicBezTo>
                    <a:pt x="29938" y="0"/>
                    <a:pt x="0" y="29938"/>
                    <a:pt x="0" y="66734"/>
                  </a:cubicBezTo>
                  <a:cubicBezTo>
                    <a:pt x="0" y="103530"/>
                    <a:pt x="29938" y="133466"/>
                    <a:pt x="66734" y="133466"/>
                  </a:cubicBez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86" name="9Slide.com 79">
              <a:extLst>
                <a:ext uri="{FF2B5EF4-FFF2-40B4-BE49-F238E27FC236}">
                  <a16:creationId xmlns:a16="http://schemas.microsoft.com/office/drawing/2014/main" id="{BC7F6B98-13BC-4F43-BA5C-791A8D9AA5B3}"/>
                </a:ext>
              </a:extLst>
            </p:cNvPr>
            <p:cNvSpPr/>
            <p:nvPr/>
          </p:nvSpPr>
          <p:spPr>
            <a:xfrm>
              <a:off x="928590" y="834423"/>
              <a:ext cx="133466" cy="133466"/>
            </a:xfrm>
            <a:custGeom>
              <a:avLst/>
              <a:gdLst>
                <a:gd name="connsiteX0" fmla="*/ 66734 w 133466"/>
                <a:gd name="connsiteY0" fmla="*/ 133466 h 133466"/>
                <a:gd name="connsiteX1" fmla="*/ 133466 w 133466"/>
                <a:gd name="connsiteY1" fmla="*/ 66732 h 133466"/>
                <a:gd name="connsiteX2" fmla="*/ 66734 w 133466"/>
                <a:gd name="connsiteY2" fmla="*/ 0 h 133466"/>
                <a:gd name="connsiteX3" fmla="*/ 0 w 133466"/>
                <a:gd name="connsiteY3" fmla="*/ 66732 h 133466"/>
                <a:gd name="connsiteX4" fmla="*/ 66734 w 133466"/>
                <a:gd name="connsiteY4" fmla="*/ 133466 h 13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66" h="133466">
                  <a:moveTo>
                    <a:pt x="66734" y="133466"/>
                  </a:moveTo>
                  <a:cubicBezTo>
                    <a:pt x="103530" y="133466"/>
                    <a:pt x="133466" y="103528"/>
                    <a:pt x="133466" y="66732"/>
                  </a:cubicBezTo>
                  <a:cubicBezTo>
                    <a:pt x="133466" y="29936"/>
                    <a:pt x="103530" y="0"/>
                    <a:pt x="66734" y="0"/>
                  </a:cubicBezTo>
                  <a:cubicBezTo>
                    <a:pt x="29938" y="0"/>
                    <a:pt x="0" y="29936"/>
                    <a:pt x="0" y="66732"/>
                  </a:cubicBezTo>
                  <a:cubicBezTo>
                    <a:pt x="0" y="103528"/>
                    <a:pt x="29938" y="133466"/>
                    <a:pt x="66734" y="133466"/>
                  </a:cubicBez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87" name="9Slide.com 80">
              <a:extLst>
                <a:ext uri="{FF2B5EF4-FFF2-40B4-BE49-F238E27FC236}">
                  <a16:creationId xmlns:a16="http://schemas.microsoft.com/office/drawing/2014/main" id="{0DC281E8-5D49-1D46-A018-D10F124A8220}"/>
                </a:ext>
              </a:extLst>
            </p:cNvPr>
            <p:cNvSpPr/>
            <p:nvPr/>
          </p:nvSpPr>
          <p:spPr>
            <a:xfrm>
              <a:off x="587375" y="584200"/>
              <a:ext cx="724905" cy="724905"/>
            </a:xfrm>
            <a:custGeom>
              <a:avLst/>
              <a:gdLst>
                <a:gd name="connsiteX0" fmla="*/ 703668 w 724905"/>
                <a:gd name="connsiteY0" fmla="*/ 682430 h 724905"/>
                <a:gd name="connsiteX1" fmla="*/ 42475 w 724905"/>
                <a:gd name="connsiteY1" fmla="*/ 682430 h 724905"/>
                <a:gd name="connsiteX2" fmla="*/ 42475 w 724905"/>
                <a:gd name="connsiteY2" fmla="*/ 21237 h 724905"/>
                <a:gd name="connsiteX3" fmla="*/ 21237 w 724905"/>
                <a:gd name="connsiteY3" fmla="*/ 0 h 724905"/>
                <a:gd name="connsiteX4" fmla="*/ 0 w 724905"/>
                <a:gd name="connsiteY4" fmla="*/ 21237 h 724905"/>
                <a:gd name="connsiteX5" fmla="*/ 0 w 724905"/>
                <a:gd name="connsiteY5" fmla="*/ 703668 h 724905"/>
                <a:gd name="connsiteX6" fmla="*/ 21237 w 724905"/>
                <a:gd name="connsiteY6" fmla="*/ 724905 h 724905"/>
                <a:gd name="connsiteX7" fmla="*/ 703668 w 724905"/>
                <a:gd name="connsiteY7" fmla="*/ 724905 h 724905"/>
                <a:gd name="connsiteX8" fmla="*/ 724905 w 724905"/>
                <a:gd name="connsiteY8" fmla="*/ 703668 h 724905"/>
                <a:gd name="connsiteX9" fmla="*/ 703668 w 724905"/>
                <a:gd name="connsiteY9" fmla="*/ 682430 h 724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905" h="724905">
                  <a:moveTo>
                    <a:pt x="703668" y="682430"/>
                  </a:moveTo>
                  <a:lnTo>
                    <a:pt x="42475" y="682430"/>
                  </a:lnTo>
                  <a:lnTo>
                    <a:pt x="42475" y="21237"/>
                  </a:lnTo>
                  <a:cubicBezTo>
                    <a:pt x="42475" y="9509"/>
                    <a:pt x="32966" y="0"/>
                    <a:pt x="21237" y="0"/>
                  </a:cubicBezTo>
                  <a:cubicBezTo>
                    <a:pt x="9509" y="0"/>
                    <a:pt x="0" y="9509"/>
                    <a:pt x="0" y="21237"/>
                  </a:cubicBezTo>
                  <a:lnTo>
                    <a:pt x="0" y="703668"/>
                  </a:lnTo>
                  <a:cubicBezTo>
                    <a:pt x="0" y="715396"/>
                    <a:pt x="9509" y="724905"/>
                    <a:pt x="21237" y="724905"/>
                  </a:cubicBezTo>
                  <a:lnTo>
                    <a:pt x="703668" y="724905"/>
                  </a:lnTo>
                  <a:cubicBezTo>
                    <a:pt x="715396" y="724905"/>
                    <a:pt x="724905" y="715396"/>
                    <a:pt x="724905" y="703668"/>
                  </a:cubicBezTo>
                  <a:cubicBezTo>
                    <a:pt x="724905" y="691939"/>
                    <a:pt x="715396" y="682430"/>
                    <a:pt x="703668" y="682430"/>
                  </a:cubicBez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</p:grpSp>
      <p:sp>
        <p:nvSpPr>
          <p:cNvPr id="88" name="9Slide.com 81">
            <a:extLst>
              <a:ext uri="{FF2B5EF4-FFF2-40B4-BE49-F238E27FC236}">
                <a16:creationId xmlns:a16="http://schemas.microsoft.com/office/drawing/2014/main" id="{34C918C6-5BCD-D547-925A-1423F82DF1A7}"/>
              </a:ext>
            </a:extLst>
          </p:cNvPr>
          <p:cNvSpPr/>
          <p:nvPr/>
        </p:nvSpPr>
        <p:spPr>
          <a:xfrm>
            <a:off x="0" y="2170090"/>
            <a:ext cx="5098537" cy="2517781"/>
          </a:xfrm>
          <a:custGeom>
            <a:avLst/>
            <a:gdLst>
              <a:gd name="connsiteX0" fmla="*/ 0 w 5098537"/>
              <a:gd name="connsiteY0" fmla="*/ 0 h 2517781"/>
              <a:gd name="connsiteX1" fmla="*/ 676405 w 5098537"/>
              <a:gd name="connsiteY1" fmla="*/ 0 h 2517781"/>
              <a:gd name="connsiteX2" fmla="*/ 2313878 w 5098537"/>
              <a:gd name="connsiteY2" fmla="*/ 0 h 2517781"/>
              <a:gd name="connsiteX3" fmla="*/ 2990283 w 5098537"/>
              <a:gd name="connsiteY3" fmla="*/ 0 h 2517781"/>
              <a:gd name="connsiteX4" fmla="*/ 2990283 w 5098537"/>
              <a:gd name="connsiteY4" fmla="*/ 38 h 2517781"/>
              <a:gd name="connsiteX5" fmla="*/ 3602931 w 5098537"/>
              <a:gd name="connsiteY5" fmla="*/ 38 h 2517781"/>
              <a:gd name="connsiteX6" fmla="*/ 4279336 w 5098537"/>
              <a:gd name="connsiteY6" fmla="*/ 38 h 2517781"/>
              <a:gd name="connsiteX7" fmla="*/ 4418688 w 5098537"/>
              <a:gd name="connsiteY7" fmla="*/ 57741 h 2517781"/>
              <a:gd name="connsiteX8" fmla="*/ 5040785 w 5098537"/>
              <a:gd name="connsiteY8" fmla="*/ 679579 h 2517781"/>
              <a:gd name="connsiteX9" fmla="*/ 5098537 w 5098537"/>
              <a:gd name="connsiteY9" fmla="*/ 819106 h 2517781"/>
              <a:gd name="connsiteX10" fmla="*/ 5098537 w 5098537"/>
              <a:gd name="connsiteY10" fmla="*/ 1698713 h 2517781"/>
              <a:gd name="connsiteX11" fmla="*/ 5040785 w 5098537"/>
              <a:gd name="connsiteY11" fmla="*/ 1838082 h 2517781"/>
              <a:gd name="connsiteX12" fmla="*/ 4418688 w 5098537"/>
              <a:gd name="connsiteY12" fmla="*/ 2460078 h 2517781"/>
              <a:gd name="connsiteX13" fmla="*/ 4279336 w 5098537"/>
              <a:gd name="connsiteY13" fmla="*/ 2517781 h 2517781"/>
              <a:gd name="connsiteX14" fmla="*/ 3602931 w 5098537"/>
              <a:gd name="connsiteY14" fmla="*/ 2517781 h 2517781"/>
              <a:gd name="connsiteX15" fmla="*/ 1810261 w 5098537"/>
              <a:gd name="connsiteY15" fmla="*/ 2517781 h 2517781"/>
              <a:gd name="connsiteX16" fmla="*/ 1133856 w 5098537"/>
              <a:gd name="connsiteY16" fmla="*/ 2517781 h 2517781"/>
              <a:gd name="connsiteX17" fmla="*/ 1133856 w 5098537"/>
              <a:gd name="connsiteY17" fmla="*/ 2517742 h 2517781"/>
              <a:gd name="connsiteX18" fmla="*/ 676405 w 5098537"/>
              <a:gd name="connsiteY18" fmla="*/ 2517742 h 2517781"/>
              <a:gd name="connsiteX19" fmla="*/ 0 w 5098537"/>
              <a:gd name="connsiteY19" fmla="*/ 2517742 h 251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98537" h="2517781">
                <a:moveTo>
                  <a:pt x="0" y="0"/>
                </a:moveTo>
                <a:lnTo>
                  <a:pt x="676405" y="0"/>
                </a:lnTo>
                <a:lnTo>
                  <a:pt x="2313878" y="0"/>
                </a:lnTo>
                <a:lnTo>
                  <a:pt x="2990283" y="0"/>
                </a:lnTo>
                <a:lnTo>
                  <a:pt x="2990283" y="38"/>
                </a:lnTo>
                <a:lnTo>
                  <a:pt x="3602931" y="38"/>
                </a:lnTo>
                <a:lnTo>
                  <a:pt x="4279336" y="38"/>
                </a:lnTo>
                <a:cubicBezTo>
                  <a:pt x="4331599" y="38"/>
                  <a:pt x="4381727" y="20794"/>
                  <a:pt x="4418688" y="57741"/>
                </a:cubicBezTo>
                <a:lnTo>
                  <a:pt x="5040785" y="679579"/>
                </a:lnTo>
                <a:cubicBezTo>
                  <a:pt x="5077801" y="716577"/>
                  <a:pt x="5098576" y="766775"/>
                  <a:pt x="5098537" y="819106"/>
                </a:cubicBezTo>
                <a:lnTo>
                  <a:pt x="5098537" y="1698713"/>
                </a:lnTo>
                <a:cubicBezTo>
                  <a:pt x="5098537" y="1750988"/>
                  <a:pt x="5077762" y="1801123"/>
                  <a:pt x="5040785" y="1838082"/>
                </a:cubicBezTo>
                <a:lnTo>
                  <a:pt x="4418688" y="2460078"/>
                </a:lnTo>
                <a:cubicBezTo>
                  <a:pt x="4381727" y="2497009"/>
                  <a:pt x="4331599" y="2517781"/>
                  <a:pt x="4279336" y="2517781"/>
                </a:cubicBezTo>
                <a:lnTo>
                  <a:pt x="3602931" y="2517781"/>
                </a:lnTo>
                <a:lnTo>
                  <a:pt x="1810261" y="2517781"/>
                </a:lnTo>
                <a:lnTo>
                  <a:pt x="1133856" y="2517781"/>
                </a:lnTo>
                <a:lnTo>
                  <a:pt x="1133856" y="2517742"/>
                </a:lnTo>
                <a:lnTo>
                  <a:pt x="676405" y="2517742"/>
                </a:lnTo>
                <a:lnTo>
                  <a:pt x="0" y="2517742"/>
                </a:lnTo>
                <a:close/>
              </a:path>
            </a:pathLst>
          </a:custGeom>
          <a:solidFill>
            <a:schemeClr val="bg2"/>
          </a:solidFill>
          <a:ln w="3938" cap="flat">
            <a:noFill/>
            <a:prstDash val="solid"/>
            <a:miter/>
          </a:ln>
          <a:effectLst>
            <a:outerShdw blurRad="304800" dist="63500" dir="2700000" algn="tl" rotWithShape="0">
              <a:prstClr val="black">
                <a:alpha val="1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endParaRPr lang="en-EG"/>
          </a:p>
        </p:txBody>
      </p:sp>
      <p:sp>
        <p:nvSpPr>
          <p:cNvPr id="92" name="9Slide.com 82">
            <a:extLst>
              <a:ext uri="{FF2B5EF4-FFF2-40B4-BE49-F238E27FC236}">
                <a16:creationId xmlns:a16="http://schemas.microsoft.com/office/drawing/2014/main" id="{AFE711D0-5101-B544-BA12-7DC6EF037EB1}"/>
              </a:ext>
            </a:extLst>
          </p:cNvPr>
          <p:cNvSpPr/>
          <p:nvPr/>
        </p:nvSpPr>
        <p:spPr>
          <a:xfrm>
            <a:off x="8030053" y="1753242"/>
            <a:ext cx="3166575" cy="976586"/>
          </a:xfrm>
          <a:prstGeom prst="roundRect">
            <a:avLst/>
          </a:prstGeom>
          <a:solidFill>
            <a:schemeClr val="bg1"/>
          </a:solidFill>
          <a:ln w="3175" cap="rnd">
            <a:noFill/>
            <a:prstDash val="solid"/>
            <a:round/>
          </a:ln>
          <a:effectLst>
            <a:outerShdw blurRad="38100" dist="12700" dir="5400000" algn="tl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endParaRPr lang="en-EG"/>
          </a:p>
        </p:txBody>
      </p:sp>
      <p:sp>
        <p:nvSpPr>
          <p:cNvPr id="96" name="9Slide.com 83">
            <a:extLst>
              <a:ext uri="{FF2B5EF4-FFF2-40B4-BE49-F238E27FC236}">
                <a16:creationId xmlns:a16="http://schemas.microsoft.com/office/drawing/2014/main" id="{E8EAB925-D79F-EE4E-9C2B-9B7DD1BEEA1F}"/>
              </a:ext>
            </a:extLst>
          </p:cNvPr>
          <p:cNvSpPr/>
          <p:nvPr/>
        </p:nvSpPr>
        <p:spPr>
          <a:xfrm>
            <a:off x="8438050" y="2936585"/>
            <a:ext cx="3166575" cy="976586"/>
          </a:xfrm>
          <a:prstGeom prst="roundRect">
            <a:avLst/>
          </a:prstGeom>
          <a:solidFill>
            <a:schemeClr val="bg1"/>
          </a:solidFill>
          <a:ln w="3175" cap="rnd">
            <a:noFill/>
            <a:prstDash val="solid"/>
            <a:round/>
          </a:ln>
          <a:effectLst>
            <a:outerShdw blurRad="38100" dist="12700" dir="5400000" algn="tl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endParaRPr lang="en-EG"/>
          </a:p>
        </p:txBody>
      </p:sp>
      <p:sp>
        <p:nvSpPr>
          <p:cNvPr id="100" name="9Slide.com 84">
            <a:extLst>
              <a:ext uri="{FF2B5EF4-FFF2-40B4-BE49-F238E27FC236}">
                <a16:creationId xmlns:a16="http://schemas.microsoft.com/office/drawing/2014/main" id="{244F794A-4BF7-F944-9D32-5E1F2EB0098C}"/>
              </a:ext>
            </a:extLst>
          </p:cNvPr>
          <p:cNvSpPr/>
          <p:nvPr/>
        </p:nvSpPr>
        <p:spPr>
          <a:xfrm>
            <a:off x="8030053" y="4119928"/>
            <a:ext cx="3166575" cy="976586"/>
          </a:xfrm>
          <a:prstGeom prst="roundRect">
            <a:avLst/>
          </a:prstGeom>
          <a:solidFill>
            <a:schemeClr val="bg1"/>
          </a:solidFill>
          <a:ln w="3175" cap="rnd">
            <a:noFill/>
            <a:prstDash val="solid"/>
            <a:round/>
          </a:ln>
          <a:effectLst>
            <a:outerShdw blurRad="38100" dist="12700" dir="5400000" algn="tl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endParaRPr lang="en-EG"/>
          </a:p>
        </p:txBody>
      </p:sp>
      <p:sp>
        <p:nvSpPr>
          <p:cNvPr id="104" name="9Slide.com 85">
            <a:extLst>
              <a:ext uri="{FF2B5EF4-FFF2-40B4-BE49-F238E27FC236}">
                <a16:creationId xmlns:a16="http://schemas.microsoft.com/office/drawing/2014/main" id="{73D60652-A2C8-3348-BF02-E8C3F77ECD11}"/>
              </a:ext>
            </a:extLst>
          </p:cNvPr>
          <p:cNvSpPr/>
          <p:nvPr/>
        </p:nvSpPr>
        <p:spPr>
          <a:xfrm>
            <a:off x="7316069" y="5303270"/>
            <a:ext cx="3166575" cy="976586"/>
          </a:xfrm>
          <a:prstGeom prst="roundRect">
            <a:avLst/>
          </a:prstGeom>
          <a:solidFill>
            <a:schemeClr val="bg1"/>
          </a:solidFill>
          <a:ln w="3175" cap="rnd">
            <a:noFill/>
            <a:prstDash val="solid"/>
            <a:round/>
          </a:ln>
          <a:effectLst>
            <a:outerShdw blurRad="38100" dist="12700" dir="5400000" algn="tl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endParaRPr lang="en-EG"/>
          </a:p>
        </p:txBody>
      </p:sp>
      <p:grpSp>
        <p:nvGrpSpPr>
          <p:cNvPr id="89" name="9Slide.com 86">
            <a:extLst>
              <a:ext uri="{FF2B5EF4-FFF2-40B4-BE49-F238E27FC236}">
                <a16:creationId xmlns:a16="http://schemas.microsoft.com/office/drawing/2014/main" id="{4E224398-9F14-2043-8BB8-560DC7DE9E8D}"/>
              </a:ext>
            </a:extLst>
          </p:cNvPr>
          <p:cNvGrpSpPr/>
          <p:nvPr/>
        </p:nvGrpSpPr>
        <p:grpSpPr>
          <a:xfrm>
            <a:off x="7692994" y="686664"/>
            <a:ext cx="2537984" cy="557172"/>
            <a:chOff x="9473748" y="2171261"/>
            <a:chExt cx="2537984" cy="557172"/>
          </a:xfrm>
        </p:grpSpPr>
        <p:sp>
          <p:nvSpPr>
            <p:cNvPr id="90" name="9Slide.com 87">
              <a:extLst>
                <a:ext uri="{FF2B5EF4-FFF2-40B4-BE49-F238E27FC236}">
                  <a16:creationId xmlns:a16="http://schemas.microsoft.com/office/drawing/2014/main" id="{104A71E2-9F97-484B-B7CD-E9E2FA06D3B0}"/>
                </a:ext>
              </a:extLst>
            </p:cNvPr>
            <p:cNvSpPr/>
            <p:nvPr/>
          </p:nvSpPr>
          <p:spPr>
            <a:xfrm>
              <a:off x="9473748" y="2171261"/>
              <a:ext cx="2298793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 err="1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Args</a:t>
              </a:r>
              <a:endParaRPr lang="en-US" sz="1200" b="1" dirty="0">
                <a:solidFill>
                  <a:schemeClr val="tx2"/>
                </a:solidFill>
                <a:latin typeface="#9Slide03 Ralewayv4020 SemiBold" panose="00000700000000000000" pitchFamily="2" charset="0"/>
                <a:ea typeface="Roboto Medium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91" name="9Slide.com 88">
              <a:extLst>
                <a:ext uri="{FF2B5EF4-FFF2-40B4-BE49-F238E27FC236}">
                  <a16:creationId xmlns:a16="http://schemas.microsoft.com/office/drawing/2014/main" id="{512A6E0F-9F13-FD4B-8A0C-9D051A5F234A}"/>
                </a:ext>
              </a:extLst>
            </p:cNvPr>
            <p:cNvSpPr/>
            <p:nvPr/>
          </p:nvSpPr>
          <p:spPr>
            <a:xfrm>
              <a:off x="9473749" y="2375836"/>
              <a:ext cx="2537983" cy="35259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Mảng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dữ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liệu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tham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số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và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giá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trị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đầu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vào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cho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component</a:t>
              </a:r>
            </a:p>
          </p:txBody>
        </p:sp>
      </p:grpSp>
      <p:grpSp>
        <p:nvGrpSpPr>
          <p:cNvPr id="93" name="9Slide.com 89">
            <a:extLst>
              <a:ext uri="{FF2B5EF4-FFF2-40B4-BE49-F238E27FC236}">
                <a16:creationId xmlns:a16="http://schemas.microsoft.com/office/drawing/2014/main" id="{7D25DB70-9B14-CD42-83C1-E0BFC880DF5E}"/>
              </a:ext>
            </a:extLst>
          </p:cNvPr>
          <p:cNvGrpSpPr/>
          <p:nvPr/>
        </p:nvGrpSpPr>
        <p:grpSpPr>
          <a:xfrm>
            <a:off x="8406978" y="1870007"/>
            <a:ext cx="2537984" cy="741838"/>
            <a:chOff x="9473748" y="2171261"/>
            <a:chExt cx="2537984" cy="741838"/>
          </a:xfrm>
        </p:grpSpPr>
        <p:sp>
          <p:nvSpPr>
            <p:cNvPr id="94" name="9Slide.com 90">
              <a:extLst>
                <a:ext uri="{FF2B5EF4-FFF2-40B4-BE49-F238E27FC236}">
                  <a16:creationId xmlns:a16="http://schemas.microsoft.com/office/drawing/2014/main" id="{6EC278E1-D717-4643-8065-423217D1B4C7}"/>
                </a:ext>
              </a:extLst>
            </p:cNvPr>
            <p:cNvSpPr/>
            <p:nvPr/>
          </p:nvSpPr>
          <p:spPr>
            <a:xfrm>
              <a:off x="9473748" y="2171261"/>
              <a:ext cx="2443604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Parameters</a:t>
              </a:r>
            </a:p>
          </p:txBody>
        </p:sp>
        <p:sp>
          <p:nvSpPr>
            <p:cNvPr id="95" name="9Slide.com 91">
              <a:extLst>
                <a:ext uri="{FF2B5EF4-FFF2-40B4-BE49-F238E27FC236}">
                  <a16:creationId xmlns:a16="http://schemas.microsoft.com/office/drawing/2014/main" id="{E6B12081-21F1-2646-BFE4-9A73A3618DA0}"/>
                </a:ext>
              </a:extLst>
            </p:cNvPr>
            <p:cNvSpPr/>
            <p:nvPr/>
          </p:nvSpPr>
          <p:spPr>
            <a:xfrm>
              <a:off x="9473749" y="2375836"/>
              <a:ext cx="2537983" cy="53726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Xác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định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các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giá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trị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thành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phần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đầu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vào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cho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các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thuộc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tính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của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component: background, color, …</a:t>
              </a:r>
            </a:p>
          </p:txBody>
        </p:sp>
      </p:grpSp>
      <p:grpSp>
        <p:nvGrpSpPr>
          <p:cNvPr id="97" name="9Slide.com 92">
            <a:extLst>
              <a:ext uri="{FF2B5EF4-FFF2-40B4-BE49-F238E27FC236}">
                <a16:creationId xmlns:a16="http://schemas.microsoft.com/office/drawing/2014/main" id="{80650934-FD57-1E4B-B571-6CB9AA7E0900}"/>
              </a:ext>
            </a:extLst>
          </p:cNvPr>
          <p:cNvGrpSpPr/>
          <p:nvPr/>
        </p:nvGrpSpPr>
        <p:grpSpPr>
          <a:xfrm>
            <a:off x="8884928" y="3053350"/>
            <a:ext cx="2398078" cy="560635"/>
            <a:chOff x="9473748" y="2171261"/>
            <a:chExt cx="2398078" cy="560635"/>
          </a:xfrm>
        </p:grpSpPr>
        <p:sp>
          <p:nvSpPr>
            <p:cNvPr id="98" name="9Slide.com 93">
              <a:extLst>
                <a:ext uri="{FF2B5EF4-FFF2-40B4-BE49-F238E27FC236}">
                  <a16:creationId xmlns:a16="http://schemas.microsoft.com/office/drawing/2014/main" id="{87D930AF-2639-DB4C-9550-D3BA5A5C22BC}"/>
                </a:ext>
              </a:extLst>
            </p:cNvPr>
            <p:cNvSpPr/>
            <p:nvPr/>
          </p:nvSpPr>
          <p:spPr>
            <a:xfrm>
              <a:off x="9473748" y="2171261"/>
              <a:ext cx="1866737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Decorators</a:t>
              </a:r>
            </a:p>
          </p:txBody>
        </p:sp>
        <p:sp>
          <p:nvSpPr>
            <p:cNvPr id="99" name="9Slide.com 94">
              <a:extLst>
                <a:ext uri="{FF2B5EF4-FFF2-40B4-BE49-F238E27FC236}">
                  <a16:creationId xmlns:a16="http://schemas.microsoft.com/office/drawing/2014/main" id="{A93F3B79-6B90-DF42-ABE4-2BAA37503170}"/>
                </a:ext>
              </a:extLst>
            </p:cNvPr>
            <p:cNvSpPr/>
            <p:nvPr/>
          </p:nvSpPr>
          <p:spPr>
            <a:xfrm>
              <a:off x="9473750" y="2375836"/>
              <a:ext cx="2398076" cy="35606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Wrap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lại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xung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quanh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các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component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bằng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nh</a:t>
              </a:r>
              <a:r>
                <a:rPr lang="vi-VN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ư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ng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khối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hoặc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các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thành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phần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khác</a:t>
              </a:r>
              <a:endParaRPr lang="en-US" sz="1000" dirty="0">
                <a:solidFill>
                  <a:schemeClr val="tx2"/>
                </a:solidFill>
                <a:latin typeface="Raleway Medium" panose="020B0503030101060003" pitchFamily="34" charset="77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01" name="9Slide.com 95">
            <a:extLst>
              <a:ext uri="{FF2B5EF4-FFF2-40B4-BE49-F238E27FC236}">
                <a16:creationId xmlns:a16="http://schemas.microsoft.com/office/drawing/2014/main" id="{3696B661-8861-6641-BA1C-E504F8114CE7}"/>
              </a:ext>
            </a:extLst>
          </p:cNvPr>
          <p:cNvGrpSpPr/>
          <p:nvPr/>
        </p:nvGrpSpPr>
        <p:grpSpPr>
          <a:xfrm>
            <a:off x="8406978" y="4236693"/>
            <a:ext cx="2537984" cy="741838"/>
            <a:chOff x="9473748" y="2171261"/>
            <a:chExt cx="2537984" cy="741838"/>
          </a:xfrm>
        </p:grpSpPr>
        <p:sp>
          <p:nvSpPr>
            <p:cNvPr id="102" name="9Slide.com 96">
              <a:extLst>
                <a:ext uri="{FF2B5EF4-FFF2-40B4-BE49-F238E27FC236}">
                  <a16:creationId xmlns:a16="http://schemas.microsoft.com/office/drawing/2014/main" id="{B4BB5313-B1B9-FE4E-8FA9-04CC8F0D6431}"/>
                </a:ext>
              </a:extLst>
            </p:cNvPr>
            <p:cNvSpPr/>
            <p:nvPr/>
          </p:nvSpPr>
          <p:spPr>
            <a:xfrm>
              <a:off x="9473748" y="2171261"/>
              <a:ext cx="1916388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Play function</a:t>
              </a:r>
            </a:p>
          </p:txBody>
        </p:sp>
        <p:sp>
          <p:nvSpPr>
            <p:cNvPr id="103" name="9Slide.com 97">
              <a:extLst>
                <a:ext uri="{FF2B5EF4-FFF2-40B4-BE49-F238E27FC236}">
                  <a16:creationId xmlns:a16="http://schemas.microsoft.com/office/drawing/2014/main" id="{8005A22C-FB21-7143-9A8C-F750CEF3B05E}"/>
                </a:ext>
              </a:extLst>
            </p:cNvPr>
            <p:cNvSpPr/>
            <p:nvPr/>
          </p:nvSpPr>
          <p:spPr>
            <a:xfrm>
              <a:off x="9473749" y="2375836"/>
              <a:ext cx="2537983" cy="53726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Là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các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câu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lệnh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thực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thi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hành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động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khi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chúng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ta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thao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tác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trên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component storybook</a:t>
              </a:r>
            </a:p>
          </p:txBody>
        </p:sp>
      </p:grpSp>
      <p:grpSp>
        <p:nvGrpSpPr>
          <p:cNvPr id="105" name="9Slide.com 98">
            <a:extLst>
              <a:ext uri="{FF2B5EF4-FFF2-40B4-BE49-F238E27FC236}">
                <a16:creationId xmlns:a16="http://schemas.microsoft.com/office/drawing/2014/main" id="{D2DF3751-FF05-A142-A6C8-6EAE94462D1F}"/>
              </a:ext>
            </a:extLst>
          </p:cNvPr>
          <p:cNvGrpSpPr/>
          <p:nvPr/>
        </p:nvGrpSpPr>
        <p:grpSpPr>
          <a:xfrm>
            <a:off x="7692994" y="5431537"/>
            <a:ext cx="2537984" cy="722297"/>
            <a:chOff x="9473748" y="2171261"/>
            <a:chExt cx="2537984" cy="722297"/>
          </a:xfrm>
        </p:grpSpPr>
        <p:sp>
          <p:nvSpPr>
            <p:cNvPr id="106" name="9Slide.com 99">
              <a:extLst>
                <a:ext uri="{FF2B5EF4-FFF2-40B4-BE49-F238E27FC236}">
                  <a16:creationId xmlns:a16="http://schemas.microsoft.com/office/drawing/2014/main" id="{F96A7B27-1F17-944E-80B2-09C89DC596BA}"/>
                </a:ext>
              </a:extLst>
            </p:cNvPr>
            <p:cNvSpPr/>
            <p:nvPr/>
          </p:nvSpPr>
          <p:spPr>
            <a:xfrm>
              <a:off x="9473748" y="2171261"/>
              <a:ext cx="2191707" cy="184666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Loaders</a:t>
              </a:r>
            </a:p>
          </p:txBody>
        </p:sp>
        <p:sp>
          <p:nvSpPr>
            <p:cNvPr id="107" name="9Slide.com 100">
              <a:extLst>
                <a:ext uri="{FF2B5EF4-FFF2-40B4-BE49-F238E27FC236}">
                  <a16:creationId xmlns:a16="http://schemas.microsoft.com/office/drawing/2014/main" id="{C00E1B60-26C3-D249-B384-66F58B0A2F22}"/>
                </a:ext>
              </a:extLst>
            </p:cNvPr>
            <p:cNvSpPr/>
            <p:nvPr/>
          </p:nvSpPr>
          <p:spPr>
            <a:xfrm>
              <a:off x="9473749" y="2537498"/>
              <a:ext cx="2537983" cy="35606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Sử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dụng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khi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muốn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dùng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dữ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liệu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từ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nguồn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khác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,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từ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API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bên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thứ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3</a:t>
              </a:r>
            </a:p>
          </p:txBody>
        </p:sp>
      </p:grpSp>
      <p:sp>
        <p:nvSpPr>
          <p:cNvPr id="109" name="9Slide.com 101">
            <a:extLst>
              <a:ext uri="{FF2B5EF4-FFF2-40B4-BE49-F238E27FC236}">
                <a16:creationId xmlns:a16="http://schemas.microsoft.com/office/drawing/2014/main" id="{1C9C1F98-E761-BD4D-A154-4D6EC3268433}"/>
              </a:ext>
            </a:extLst>
          </p:cNvPr>
          <p:cNvSpPr txBox="1"/>
          <p:nvPr/>
        </p:nvSpPr>
        <p:spPr>
          <a:xfrm>
            <a:off x="571610" y="2665996"/>
            <a:ext cx="397209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Syntax  </a:t>
            </a:r>
            <a:r>
              <a:rPr lang="en-US" sz="3200" b="1" dirty="0">
                <a:solidFill>
                  <a:schemeClr val="accent1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Storybook</a:t>
            </a:r>
          </a:p>
        </p:txBody>
      </p:sp>
      <p:cxnSp>
        <p:nvCxnSpPr>
          <p:cNvPr id="111" name="9Slide.com 103">
            <a:extLst>
              <a:ext uri="{FF2B5EF4-FFF2-40B4-BE49-F238E27FC236}">
                <a16:creationId xmlns:a16="http://schemas.microsoft.com/office/drawing/2014/main" id="{24AA47F2-2957-C149-8A48-2F8FF7ADE5B3}"/>
              </a:ext>
            </a:extLst>
          </p:cNvPr>
          <p:cNvCxnSpPr>
            <a:cxnSpLocks/>
          </p:cNvCxnSpPr>
          <p:nvPr/>
        </p:nvCxnSpPr>
        <p:spPr>
          <a:xfrm>
            <a:off x="622526" y="3291600"/>
            <a:ext cx="1012371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9Slide.com 104">
            <a:extLst>
              <a:ext uri="{FF2B5EF4-FFF2-40B4-BE49-F238E27FC236}">
                <a16:creationId xmlns:a16="http://schemas.microsoft.com/office/drawing/2014/main" id="{D9E32B63-C6F4-CF44-81CA-72AFEEA3677D}"/>
              </a:ext>
            </a:extLst>
          </p:cNvPr>
          <p:cNvSpPr txBox="1"/>
          <p:nvPr/>
        </p:nvSpPr>
        <p:spPr>
          <a:xfrm>
            <a:off x="587375" y="3473511"/>
            <a:ext cx="4126515" cy="48776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chemeClr val="tx2"/>
                </a:solidFill>
                <a:latin typeface="Raleway Medium" panose="020B0503030101060003" pitchFamily="34" charset="77"/>
              </a:rPr>
              <a:t>Storybook </a:t>
            </a:r>
            <a:r>
              <a:rPr lang="en-US" sz="1200" dirty="0" err="1">
                <a:solidFill>
                  <a:schemeClr val="tx2"/>
                </a:solidFill>
                <a:latin typeface="Raleway Medium" panose="020B0503030101060003" pitchFamily="34" charset="77"/>
              </a:rPr>
              <a:t>cung</a:t>
            </a:r>
            <a:r>
              <a:rPr lang="en-US" sz="1200" dirty="0">
                <a:solidFill>
                  <a:schemeClr val="tx2"/>
                </a:solidFill>
                <a:latin typeface="Raleway Medium" panose="020B0503030101060003" pitchFamily="34" charset="77"/>
              </a:rPr>
              <a:t> </a:t>
            </a:r>
            <a:r>
              <a:rPr lang="en-US" sz="1200" dirty="0" err="1">
                <a:solidFill>
                  <a:schemeClr val="tx2"/>
                </a:solidFill>
                <a:latin typeface="Raleway Medium" panose="020B0503030101060003" pitchFamily="34" charset="77"/>
              </a:rPr>
              <a:t>cấp</a:t>
            </a:r>
            <a:r>
              <a:rPr lang="en-US" sz="1200" dirty="0">
                <a:solidFill>
                  <a:schemeClr val="tx2"/>
                </a:solidFill>
                <a:latin typeface="Raleway Medium" panose="020B0503030101060003" pitchFamily="34" charset="77"/>
              </a:rPr>
              <a:t> </a:t>
            </a:r>
            <a:r>
              <a:rPr lang="en-US" sz="1200" dirty="0" err="1">
                <a:solidFill>
                  <a:schemeClr val="tx2"/>
                </a:solidFill>
                <a:latin typeface="Raleway Medium" panose="020B0503030101060003" pitchFamily="34" charset="77"/>
              </a:rPr>
              <a:t>đa</a:t>
            </a:r>
            <a:r>
              <a:rPr lang="en-US" sz="1200" dirty="0">
                <a:solidFill>
                  <a:schemeClr val="tx2"/>
                </a:solidFill>
                <a:latin typeface="Raleway Medium" panose="020B0503030101060003" pitchFamily="34" charset="77"/>
              </a:rPr>
              <a:t> </a:t>
            </a:r>
            <a:r>
              <a:rPr lang="en-US" sz="1200" dirty="0" err="1">
                <a:solidFill>
                  <a:schemeClr val="tx2"/>
                </a:solidFill>
                <a:latin typeface="Raleway Medium" panose="020B0503030101060003" pitchFamily="34" charset="77"/>
              </a:rPr>
              <a:t>dạng</a:t>
            </a:r>
            <a:r>
              <a:rPr lang="en-US" sz="1200" dirty="0">
                <a:solidFill>
                  <a:schemeClr val="tx2"/>
                </a:solidFill>
                <a:latin typeface="Raleway Medium" panose="020B0503030101060003" pitchFamily="34" charset="77"/>
              </a:rPr>
              <a:t> </a:t>
            </a:r>
            <a:r>
              <a:rPr lang="en-US" sz="1200" dirty="0" err="1">
                <a:solidFill>
                  <a:schemeClr val="tx2"/>
                </a:solidFill>
                <a:latin typeface="Raleway Medium" panose="020B0503030101060003" pitchFamily="34" charset="77"/>
              </a:rPr>
              <a:t>về</a:t>
            </a:r>
            <a:r>
              <a:rPr lang="en-US" sz="1200" dirty="0">
                <a:solidFill>
                  <a:schemeClr val="tx2"/>
                </a:solidFill>
                <a:latin typeface="Raleway Medium" panose="020B0503030101060003" pitchFamily="34" charset="77"/>
              </a:rPr>
              <a:t> </a:t>
            </a:r>
            <a:r>
              <a:rPr lang="en-US" sz="1200" dirty="0" err="1">
                <a:solidFill>
                  <a:schemeClr val="tx2"/>
                </a:solidFill>
                <a:latin typeface="Raleway Medium" panose="020B0503030101060003" pitchFamily="34" charset="77"/>
              </a:rPr>
              <a:t>các</a:t>
            </a:r>
            <a:r>
              <a:rPr lang="en-US" sz="1200" dirty="0">
                <a:solidFill>
                  <a:schemeClr val="tx2"/>
                </a:solidFill>
                <a:latin typeface="Raleway Medium" panose="020B0503030101060003" pitchFamily="34" charset="77"/>
              </a:rPr>
              <a:t> </a:t>
            </a:r>
            <a:r>
              <a:rPr lang="en-US" sz="1200" dirty="0" err="1">
                <a:solidFill>
                  <a:schemeClr val="tx2"/>
                </a:solidFill>
                <a:latin typeface="Raleway Medium" panose="020B0503030101060003" pitchFamily="34" charset="77"/>
              </a:rPr>
              <a:t>thành</a:t>
            </a:r>
            <a:r>
              <a:rPr lang="en-US" sz="1200" dirty="0">
                <a:solidFill>
                  <a:schemeClr val="tx2"/>
                </a:solidFill>
                <a:latin typeface="Raleway Medium" panose="020B0503030101060003" pitchFamily="34" charset="77"/>
              </a:rPr>
              <a:t> </a:t>
            </a:r>
            <a:r>
              <a:rPr lang="en-US" sz="1200" dirty="0" err="1">
                <a:solidFill>
                  <a:schemeClr val="tx2"/>
                </a:solidFill>
                <a:latin typeface="Raleway Medium" panose="020B0503030101060003" pitchFamily="34" charset="77"/>
              </a:rPr>
              <a:t>phần</a:t>
            </a:r>
            <a:r>
              <a:rPr lang="en-US" sz="1200" dirty="0">
                <a:solidFill>
                  <a:schemeClr val="tx2"/>
                </a:solidFill>
                <a:latin typeface="Raleway Medium" panose="020B0503030101060003" pitchFamily="34" charset="77"/>
              </a:rPr>
              <a:t>, syntax </a:t>
            </a:r>
            <a:r>
              <a:rPr lang="en-US" sz="1200" dirty="0" err="1">
                <a:solidFill>
                  <a:schemeClr val="tx2"/>
                </a:solidFill>
                <a:latin typeface="Raleway Medium" panose="020B0503030101060003" pitchFamily="34" charset="77"/>
              </a:rPr>
              <a:t>giúp</a:t>
            </a:r>
            <a:r>
              <a:rPr lang="en-US" sz="1200" dirty="0">
                <a:solidFill>
                  <a:schemeClr val="tx2"/>
                </a:solidFill>
                <a:latin typeface="Raleway Medium" panose="020B0503030101060003" pitchFamily="34" charset="77"/>
              </a:rPr>
              <a:t> code ra </a:t>
            </a:r>
            <a:r>
              <a:rPr lang="en-US" sz="1200" dirty="0" err="1">
                <a:solidFill>
                  <a:schemeClr val="tx2"/>
                </a:solidFill>
                <a:latin typeface="Raleway Medium" panose="020B0503030101060003" pitchFamily="34" charset="77"/>
              </a:rPr>
              <a:t>những</a:t>
            </a:r>
            <a:r>
              <a:rPr lang="en-US" sz="1200" dirty="0">
                <a:solidFill>
                  <a:schemeClr val="tx2"/>
                </a:solidFill>
                <a:latin typeface="Raleway Medium" panose="020B0503030101060003" pitchFamily="34" charset="77"/>
              </a:rPr>
              <a:t> document </a:t>
            </a:r>
            <a:r>
              <a:rPr lang="en-US" sz="1200" dirty="0" err="1">
                <a:solidFill>
                  <a:schemeClr val="tx2"/>
                </a:solidFill>
                <a:latin typeface="Raleway Medium" panose="020B0503030101060003" pitchFamily="34" charset="77"/>
              </a:rPr>
              <a:t>trực</a:t>
            </a:r>
            <a:r>
              <a:rPr lang="en-US" sz="1200" dirty="0">
                <a:solidFill>
                  <a:schemeClr val="tx2"/>
                </a:solidFill>
                <a:latin typeface="Raleway Medium" panose="020B0503030101060003" pitchFamily="34" charset="77"/>
              </a:rPr>
              <a:t> </a:t>
            </a:r>
            <a:r>
              <a:rPr lang="en-US" sz="1200" dirty="0" err="1">
                <a:solidFill>
                  <a:schemeClr val="tx2"/>
                </a:solidFill>
                <a:latin typeface="Raleway Medium" panose="020B0503030101060003" pitchFamily="34" charset="77"/>
              </a:rPr>
              <a:t>quan</a:t>
            </a:r>
            <a:r>
              <a:rPr lang="en-US" sz="1200" dirty="0">
                <a:solidFill>
                  <a:schemeClr val="tx2"/>
                </a:solidFill>
                <a:latin typeface="Raleway Medium" panose="020B0503030101060003" pitchFamily="34" charset="77"/>
              </a:rPr>
              <a:t> </a:t>
            </a:r>
            <a:r>
              <a:rPr lang="en-US" sz="1200" dirty="0" err="1">
                <a:solidFill>
                  <a:schemeClr val="tx2"/>
                </a:solidFill>
                <a:latin typeface="Raleway Medium" panose="020B0503030101060003" pitchFamily="34" charset="77"/>
              </a:rPr>
              <a:t>hơn</a:t>
            </a:r>
            <a:endParaRPr lang="en-US" sz="1200" dirty="0">
              <a:solidFill>
                <a:schemeClr val="tx2"/>
              </a:solidFill>
              <a:latin typeface="Raleway Medium" panose="020B0503030101060003" pitchFamily="34" charset="77"/>
            </a:endParaRPr>
          </a:p>
        </p:txBody>
      </p:sp>
      <p:cxnSp>
        <p:nvCxnSpPr>
          <p:cNvPr id="117" name="9Slide.com 105">
            <a:extLst>
              <a:ext uri="{FF2B5EF4-FFF2-40B4-BE49-F238E27FC236}">
                <a16:creationId xmlns:a16="http://schemas.microsoft.com/office/drawing/2014/main" id="{F5C88AAB-ED63-DB47-A2F7-8612138CC3E4}"/>
              </a:ext>
            </a:extLst>
          </p:cNvPr>
          <p:cNvCxnSpPr>
            <a:cxnSpLocks/>
          </p:cNvCxnSpPr>
          <p:nvPr/>
        </p:nvCxnSpPr>
        <p:spPr>
          <a:xfrm>
            <a:off x="7547813" y="727961"/>
            <a:ext cx="0" cy="660463"/>
          </a:xfrm>
          <a:prstGeom prst="line">
            <a:avLst/>
          </a:prstGeom>
          <a:ln w="158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9Slide.com 106">
            <a:extLst>
              <a:ext uri="{FF2B5EF4-FFF2-40B4-BE49-F238E27FC236}">
                <a16:creationId xmlns:a16="http://schemas.microsoft.com/office/drawing/2014/main" id="{B2D24209-6304-7247-9C08-08AE255A0C19}"/>
              </a:ext>
            </a:extLst>
          </p:cNvPr>
          <p:cNvCxnSpPr>
            <a:cxnSpLocks/>
          </p:cNvCxnSpPr>
          <p:nvPr/>
        </p:nvCxnSpPr>
        <p:spPr>
          <a:xfrm>
            <a:off x="8256152" y="1911304"/>
            <a:ext cx="0" cy="660463"/>
          </a:xfrm>
          <a:prstGeom prst="line">
            <a:avLst/>
          </a:prstGeom>
          <a:ln w="158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9Slide.com 107">
            <a:extLst>
              <a:ext uri="{FF2B5EF4-FFF2-40B4-BE49-F238E27FC236}">
                <a16:creationId xmlns:a16="http://schemas.microsoft.com/office/drawing/2014/main" id="{9377DE2D-197B-4540-BCC9-DF0A64ECBB5D}"/>
              </a:ext>
            </a:extLst>
          </p:cNvPr>
          <p:cNvCxnSpPr>
            <a:cxnSpLocks/>
          </p:cNvCxnSpPr>
          <p:nvPr/>
        </p:nvCxnSpPr>
        <p:spPr>
          <a:xfrm>
            <a:off x="8699848" y="3094647"/>
            <a:ext cx="0" cy="660463"/>
          </a:xfrm>
          <a:prstGeom prst="line">
            <a:avLst/>
          </a:prstGeom>
          <a:ln w="158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9Slide.com 108">
            <a:extLst>
              <a:ext uri="{FF2B5EF4-FFF2-40B4-BE49-F238E27FC236}">
                <a16:creationId xmlns:a16="http://schemas.microsoft.com/office/drawing/2014/main" id="{E5195DAA-C9DD-CD4F-B898-D05AA785E6C9}"/>
              </a:ext>
            </a:extLst>
          </p:cNvPr>
          <p:cNvCxnSpPr>
            <a:cxnSpLocks/>
          </p:cNvCxnSpPr>
          <p:nvPr/>
        </p:nvCxnSpPr>
        <p:spPr>
          <a:xfrm>
            <a:off x="8256152" y="4277990"/>
            <a:ext cx="0" cy="660463"/>
          </a:xfrm>
          <a:prstGeom prst="line">
            <a:avLst/>
          </a:prstGeom>
          <a:ln w="158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9Slide.com 109">
            <a:extLst>
              <a:ext uri="{FF2B5EF4-FFF2-40B4-BE49-F238E27FC236}">
                <a16:creationId xmlns:a16="http://schemas.microsoft.com/office/drawing/2014/main" id="{C3333F35-5D06-5146-A17A-1FA9B35570D8}"/>
              </a:ext>
            </a:extLst>
          </p:cNvPr>
          <p:cNvCxnSpPr>
            <a:cxnSpLocks/>
          </p:cNvCxnSpPr>
          <p:nvPr/>
        </p:nvCxnSpPr>
        <p:spPr>
          <a:xfrm>
            <a:off x="7547813" y="5461332"/>
            <a:ext cx="0" cy="660463"/>
          </a:xfrm>
          <a:prstGeom prst="line">
            <a:avLst/>
          </a:prstGeom>
          <a:ln w="158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6BC270CD-3A6A-419B-B463-37F181DA6C28}"/>
              </a:ext>
            </a:extLst>
          </p:cNvPr>
          <p:cNvSpPr/>
          <p:nvPr/>
        </p:nvSpPr>
        <p:spPr>
          <a:xfrm>
            <a:off x="443060" y="6400800"/>
            <a:ext cx="1404594" cy="2683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82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9Slide.com 1">
            <a:extLst>
              <a:ext uri="{FF2B5EF4-FFF2-40B4-BE49-F238E27FC236}">
                <a16:creationId xmlns:a16="http://schemas.microsoft.com/office/drawing/2014/main" id="{6694390D-D210-0142-8A9D-566AE1CE4A64}"/>
              </a:ext>
            </a:extLst>
          </p:cNvPr>
          <p:cNvSpPr/>
          <p:nvPr/>
        </p:nvSpPr>
        <p:spPr>
          <a:xfrm>
            <a:off x="6940062" y="0"/>
            <a:ext cx="5404338" cy="6858000"/>
          </a:xfrm>
          <a:custGeom>
            <a:avLst/>
            <a:gdLst>
              <a:gd name="connsiteX0" fmla="*/ 2712801 w 5404338"/>
              <a:gd name="connsiteY0" fmla="*/ 0 h 6858000"/>
              <a:gd name="connsiteX1" fmla="*/ 2877896 w 5404338"/>
              <a:gd name="connsiteY1" fmla="*/ 0 h 6858000"/>
              <a:gd name="connsiteX2" fmla="*/ 3055497 w 5404338"/>
              <a:gd name="connsiteY2" fmla="*/ 0 h 6858000"/>
              <a:gd name="connsiteX3" fmla="*/ 5404338 w 5404338"/>
              <a:gd name="connsiteY3" fmla="*/ 0 h 6858000"/>
              <a:gd name="connsiteX4" fmla="*/ 5404338 w 5404338"/>
              <a:gd name="connsiteY4" fmla="*/ 6858000 h 6858000"/>
              <a:gd name="connsiteX5" fmla="*/ 3055497 w 5404338"/>
              <a:gd name="connsiteY5" fmla="*/ 6858000 h 6858000"/>
              <a:gd name="connsiteX6" fmla="*/ 2877896 w 5404338"/>
              <a:gd name="connsiteY6" fmla="*/ 6858000 h 6858000"/>
              <a:gd name="connsiteX7" fmla="*/ 2827867 w 5404338"/>
              <a:gd name="connsiteY7" fmla="*/ 6858000 h 6858000"/>
              <a:gd name="connsiteX8" fmla="*/ 1424565 w 5404338"/>
              <a:gd name="connsiteY8" fmla="*/ 5082540 h 6858000"/>
              <a:gd name="connsiteX9" fmla="*/ 0 w 5404338"/>
              <a:gd name="connsiteY9" fmla="*/ 2399030 h 6858000"/>
              <a:gd name="connsiteX10" fmla="*/ 2712801 w 5404338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04338" h="6858000">
                <a:moveTo>
                  <a:pt x="2712801" y="0"/>
                </a:moveTo>
                <a:lnTo>
                  <a:pt x="2877896" y="0"/>
                </a:lnTo>
                <a:lnTo>
                  <a:pt x="3055497" y="0"/>
                </a:lnTo>
                <a:lnTo>
                  <a:pt x="5404338" y="0"/>
                </a:lnTo>
                <a:lnTo>
                  <a:pt x="5404338" y="6858000"/>
                </a:lnTo>
                <a:lnTo>
                  <a:pt x="3055497" y="6858000"/>
                </a:lnTo>
                <a:lnTo>
                  <a:pt x="2877896" y="6858000"/>
                </a:lnTo>
                <a:lnTo>
                  <a:pt x="2827867" y="6858000"/>
                </a:lnTo>
                <a:cubicBezTo>
                  <a:pt x="2827867" y="6858000"/>
                  <a:pt x="1424565" y="6609080"/>
                  <a:pt x="1424565" y="5082540"/>
                </a:cubicBezTo>
                <a:cubicBezTo>
                  <a:pt x="1424565" y="3429000"/>
                  <a:pt x="0" y="3542029"/>
                  <a:pt x="0" y="2399030"/>
                </a:cubicBezTo>
                <a:cubicBezTo>
                  <a:pt x="0" y="156210"/>
                  <a:pt x="2712801" y="0"/>
                  <a:pt x="2712801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2000"/>
                </a:schemeClr>
              </a:gs>
              <a:gs pos="100000">
                <a:schemeClr val="accent1">
                  <a:lumMod val="75000"/>
                  <a:alpha val="8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EG"/>
          </a:p>
        </p:txBody>
      </p:sp>
      <p:sp>
        <p:nvSpPr>
          <p:cNvPr id="9" name="9Slide.com 3">
            <a:extLst>
              <a:ext uri="{FF2B5EF4-FFF2-40B4-BE49-F238E27FC236}">
                <a16:creationId xmlns:a16="http://schemas.microsoft.com/office/drawing/2014/main" id="{232AB90B-0C2A-9544-B491-4E916FBF739A}"/>
              </a:ext>
            </a:extLst>
          </p:cNvPr>
          <p:cNvSpPr txBox="1"/>
          <p:nvPr/>
        </p:nvSpPr>
        <p:spPr>
          <a:xfrm>
            <a:off x="2217527" y="2810722"/>
            <a:ext cx="24432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2"/>
                </a:solidFill>
                <a:latin typeface="#9Slide03 Ralewayv4020 ExtraBol" panose="000009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DEMO</a:t>
            </a:r>
            <a:endParaRPr lang="en-US" sz="3600" b="1" dirty="0">
              <a:solidFill>
                <a:schemeClr val="tx2"/>
              </a:solidFill>
              <a:latin typeface="#9Slide03 Ralewayv4020 ExtraBol" panose="000009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16" name="9Slide.com 5">
            <a:extLst>
              <a:ext uri="{FF2B5EF4-FFF2-40B4-BE49-F238E27FC236}">
                <a16:creationId xmlns:a16="http://schemas.microsoft.com/office/drawing/2014/main" id="{0D421640-F00B-7945-AD0F-C0780B88347D}"/>
              </a:ext>
            </a:extLst>
          </p:cNvPr>
          <p:cNvSpPr>
            <a:spLocks/>
          </p:cNvSpPr>
          <p:nvPr/>
        </p:nvSpPr>
        <p:spPr>
          <a:xfrm>
            <a:off x="0" y="0"/>
            <a:ext cx="1547446" cy="4290646"/>
          </a:xfrm>
          <a:custGeom>
            <a:avLst/>
            <a:gdLst>
              <a:gd name="connsiteX0" fmla="*/ 2131164 w 2512059"/>
              <a:gd name="connsiteY0" fmla="*/ 1905784 h 1905784"/>
              <a:gd name="connsiteX1" fmla="*/ 2506417 w 2512059"/>
              <a:gd name="connsiteY1" fmla="*/ 1447626 h 1905784"/>
              <a:gd name="connsiteX2" fmla="*/ 2071914 w 2512059"/>
              <a:gd name="connsiteY2" fmla="*/ 762069 h 1905784"/>
              <a:gd name="connsiteX3" fmla="*/ 741763 w 2512059"/>
              <a:gd name="connsiteY3" fmla="*/ 402263 h 1905784"/>
              <a:gd name="connsiteX4" fmla="*/ 129049 w 2512059"/>
              <a:gd name="connsiteY4" fmla="*/ 0 h 1905784"/>
              <a:gd name="connsiteX5" fmla="*/ 196873 w 2512059"/>
              <a:gd name="connsiteY5" fmla="*/ 839956 h 1905784"/>
              <a:gd name="connsiteX6" fmla="*/ 1753155 w 2512059"/>
              <a:gd name="connsiteY6" fmla="*/ 1252298 h 1905784"/>
              <a:gd name="connsiteX7" fmla="*/ 2131164 w 2512059"/>
              <a:gd name="connsiteY7" fmla="*/ 1905784 h 1905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2059" h="1905784">
                <a:moveTo>
                  <a:pt x="2131164" y="1905784"/>
                </a:moveTo>
                <a:cubicBezTo>
                  <a:pt x="2318867" y="1805906"/>
                  <a:pt x="2482074" y="1630889"/>
                  <a:pt x="2506417" y="1447626"/>
                </a:cubicBezTo>
                <a:cubicBezTo>
                  <a:pt x="2549592" y="1121265"/>
                  <a:pt x="2339230" y="875387"/>
                  <a:pt x="2071914" y="762069"/>
                </a:cubicBezTo>
                <a:cubicBezTo>
                  <a:pt x="1751930" y="626760"/>
                  <a:pt x="1965508" y="723737"/>
                  <a:pt x="741763" y="402263"/>
                </a:cubicBezTo>
                <a:cubicBezTo>
                  <a:pt x="153545" y="247863"/>
                  <a:pt x="115882" y="103849"/>
                  <a:pt x="129049" y="0"/>
                </a:cubicBezTo>
                <a:cubicBezTo>
                  <a:pt x="-29871" y="103849"/>
                  <a:pt x="-78558" y="669216"/>
                  <a:pt x="196873" y="839956"/>
                </a:cubicBezTo>
                <a:cubicBezTo>
                  <a:pt x="479959" y="1014667"/>
                  <a:pt x="1044140" y="1051167"/>
                  <a:pt x="1753155" y="1252298"/>
                </a:cubicBezTo>
                <a:cubicBezTo>
                  <a:pt x="2376434" y="1428078"/>
                  <a:pt x="2284113" y="1753676"/>
                  <a:pt x="2131164" y="1905784"/>
                </a:cubicBezTo>
                <a:close/>
              </a:path>
            </a:pathLst>
          </a:custGeom>
          <a:solidFill>
            <a:schemeClr val="accent1">
              <a:alpha val="6000"/>
            </a:schemeClr>
          </a:solidFill>
          <a:ln w="15262" cap="flat">
            <a:noFill/>
            <a:prstDash val="solid"/>
            <a:miter/>
          </a:ln>
        </p:spPr>
        <p:txBody>
          <a:bodyPr rtlCol="0" anchor="ctr"/>
          <a:lstStyle/>
          <a:p>
            <a:endParaRPr lang="en-EG" dirty="0"/>
          </a:p>
        </p:txBody>
      </p:sp>
      <p:cxnSp>
        <p:nvCxnSpPr>
          <p:cNvPr id="17" name="9Slide.com 6">
            <a:extLst>
              <a:ext uri="{FF2B5EF4-FFF2-40B4-BE49-F238E27FC236}">
                <a16:creationId xmlns:a16="http://schemas.microsoft.com/office/drawing/2014/main" id="{03920326-6171-1D42-B12D-1CD4BBC76AAA}"/>
              </a:ext>
            </a:extLst>
          </p:cNvPr>
          <p:cNvCxnSpPr>
            <a:cxnSpLocks/>
          </p:cNvCxnSpPr>
          <p:nvPr/>
        </p:nvCxnSpPr>
        <p:spPr>
          <a:xfrm>
            <a:off x="2826691" y="4851396"/>
            <a:ext cx="1224969" cy="0"/>
          </a:xfrm>
          <a:prstGeom prst="line">
            <a:avLst/>
          </a:prstGeom>
          <a:ln w="635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7572713D-E04E-4C5C-8D5C-F4852699A94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2684" r="22684"/>
          <a:stretch>
            <a:fillRect/>
          </a:stretch>
        </p:blipFill>
        <p:spPr/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735ED1-0F8B-4A69-AAE1-D9200EA78198}"/>
              </a:ext>
            </a:extLst>
          </p:cNvPr>
          <p:cNvSpPr/>
          <p:nvPr/>
        </p:nvSpPr>
        <p:spPr>
          <a:xfrm>
            <a:off x="443060" y="6400800"/>
            <a:ext cx="1404594" cy="2683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7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9Slide.com 1">
            <a:extLst>
              <a:ext uri="{FF2B5EF4-FFF2-40B4-BE49-F238E27FC236}">
                <a16:creationId xmlns:a16="http://schemas.microsoft.com/office/drawing/2014/main" id="{3AB0DC72-D810-7647-A502-78655E32D48B}"/>
              </a:ext>
            </a:extLst>
          </p:cNvPr>
          <p:cNvSpPr txBox="1"/>
          <p:nvPr/>
        </p:nvSpPr>
        <p:spPr>
          <a:xfrm>
            <a:off x="587374" y="249868"/>
            <a:ext cx="6024783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Popup d</a:t>
            </a:r>
            <a:r>
              <a:rPr lang="vi-VN" sz="3200" b="1" dirty="0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ư</a:t>
            </a:r>
            <a:r>
              <a:rPr lang="en-US" sz="3200" b="1" dirty="0" err="1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ới</a:t>
            </a:r>
            <a:r>
              <a:rPr lang="en-US" sz="3200" b="1" dirty="0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 </a:t>
            </a:r>
            <a:r>
              <a:rPr lang="en-US" sz="3200" b="1" dirty="0" err="1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đây</a:t>
            </a:r>
            <a:r>
              <a:rPr lang="en-US" sz="3200" b="1" dirty="0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 đ</a:t>
            </a:r>
            <a:r>
              <a:rPr lang="vi-VN" sz="3200" b="1" dirty="0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ư</a:t>
            </a:r>
            <a:r>
              <a:rPr lang="en-US" sz="3200" b="1" dirty="0" err="1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ợc</a:t>
            </a:r>
            <a:r>
              <a:rPr lang="en-US" sz="3200" b="1" dirty="0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 </a:t>
            </a:r>
            <a:r>
              <a:rPr lang="en-US" sz="3200" b="1" dirty="0" err="1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cấu</a:t>
            </a:r>
            <a:r>
              <a:rPr lang="en-US" sz="3200" b="1" dirty="0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 </a:t>
            </a:r>
            <a:r>
              <a:rPr lang="en-US" sz="3200" b="1" dirty="0" err="1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tạo</a:t>
            </a:r>
            <a:r>
              <a:rPr lang="en-US" sz="3200" b="1" dirty="0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 </a:t>
            </a:r>
            <a:r>
              <a:rPr lang="en-US" sz="3200" b="1" dirty="0" err="1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từ</a:t>
            </a:r>
            <a:r>
              <a:rPr lang="en-US" sz="3200" b="1" dirty="0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 </a:t>
            </a:r>
            <a:r>
              <a:rPr lang="en-US" sz="3200" b="1" dirty="0">
                <a:solidFill>
                  <a:schemeClr val="accent1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bao </a:t>
            </a:r>
            <a:r>
              <a:rPr lang="en-US" sz="3200" b="1" dirty="0" err="1">
                <a:solidFill>
                  <a:schemeClr val="accent1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nhiêu</a:t>
            </a:r>
            <a:r>
              <a:rPr lang="en-US" sz="3200" b="1" dirty="0">
                <a:solidFill>
                  <a:schemeClr val="accent1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 component </a:t>
            </a:r>
            <a:r>
              <a:rPr lang="en-US" sz="3200" b="1" dirty="0" err="1">
                <a:solidFill>
                  <a:schemeClr val="accent1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thành</a:t>
            </a:r>
            <a:r>
              <a:rPr lang="en-US" sz="3200" b="1" dirty="0">
                <a:solidFill>
                  <a:schemeClr val="accent1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phần</a:t>
            </a:r>
            <a:r>
              <a:rPr lang="en-US" sz="3200" b="1" dirty="0">
                <a:solidFill>
                  <a:schemeClr val="accent1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?</a:t>
            </a:r>
            <a:r>
              <a:rPr lang="en-US" sz="3200" b="1" dirty="0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 </a:t>
            </a:r>
          </a:p>
        </p:txBody>
      </p:sp>
      <p:cxnSp>
        <p:nvCxnSpPr>
          <p:cNvPr id="17" name="9Slide.com 3">
            <a:extLst>
              <a:ext uri="{FF2B5EF4-FFF2-40B4-BE49-F238E27FC236}">
                <a16:creationId xmlns:a16="http://schemas.microsoft.com/office/drawing/2014/main" id="{8FB9759F-D6CF-124B-873E-B86B20B05AEC}"/>
              </a:ext>
            </a:extLst>
          </p:cNvPr>
          <p:cNvCxnSpPr>
            <a:cxnSpLocks/>
          </p:cNvCxnSpPr>
          <p:nvPr/>
        </p:nvCxnSpPr>
        <p:spPr>
          <a:xfrm>
            <a:off x="622526" y="1262610"/>
            <a:ext cx="1012371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5835970-2410-4FA5-B32E-41DE7872D991}"/>
              </a:ext>
            </a:extLst>
          </p:cNvPr>
          <p:cNvSpPr/>
          <p:nvPr/>
        </p:nvSpPr>
        <p:spPr>
          <a:xfrm>
            <a:off x="393435" y="6151664"/>
            <a:ext cx="1366999" cy="5738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41A083-26BB-42BB-8CB7-B41337565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586" y="1339327"/>
            <a:ext cx="6426415" cy="4904817"/>
          </a:xfrm>
          <a:prstGeom prst="rect">
            <a:avLst/>
          </a:prstGeom>
        </p:spPr>
      </p:pic>
      <p:sp>
        <p:nvSpPr>
          <p:cNvPr id="32" name="9Slide.com 10">
            <a:extLst>
              <a:ext uri="{FF2B5EF4-FFF2-40B4-BE49-F238E27FC236}">
                <a16:creationId xmlns:a16="http://schemas.microsoft.com/office/drawing/2014/main" id="{DDF0F2DD-90E3-4791-83C2-082A64A8E815}"/>
              </a:ext>
            </a:extLst>
          </p:cNvPr>
          <p:cNvSpPr/>
          <p:nvPr/>
        </p:nvSpPr>
        <p:spPr>
          <a:xfrm>
            <a:off x="9839276" y="3159600"/>
            <a:ext cx="1366999" cy="1264270"/>
          </a:xfrm>
          <a:prstGeom prst="roundRect">
            <a:avLst>
              <a:gd name="adj" fmla="val 9760"/>
            </a:avLst>
          </a:prstGeom>
          <a:gradFill>
            <a:gsLst>
              <a:gs pos="0">
                <a:schemeClr val="accent1"/>
              </a:gs>
              <a:gs pos="99000">
                <a:schemeClr val="accent1">
                  <a:lumMod val="75000"/>
                </a:schemeClr>
              </a:gs>
            </a:gsLst>
            <a:lin ang="0" scaled="0"/>
          </a:gradFill>
          <a:ln cap="rnd">
            <a:noFill/>
          </a:ln>
          <a:effectLst>
            <a:outerShdw blurRad="228600" dist="88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7</a:t>
            </a:r>
            <a:endParaRPr lang="en-EG" sz="1600" dirty="0"/>
          </a:p>
        </p:txBody>
      </p:sp>
    </p:spTree>
    <p:extLst>
      <p:ext uri="{BB962C8B-B14F-4D97-AF65-F5344CB8AC3E}">
        <p14:creationId xmlns:p14="http://schemas.microsoft.com/office/powerpoint/2010/main" val="178594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9Slide.com 1">
            <a:extLst>
              <a:ext uri="{FF2B5EF4-FFF2-40B4-BE49-F238E27FC236}">
                <a16:creationId xmlns:a16="http://schemas.microsoft.com/office/drawing/2014/main" id="{6694390D-D210-0142-8A9D-566AE1CE4A64}"/>
              </a:ext>
            </a:extLst>
          </p:cNvPr>
          <p:cNvSpPr/>
          <p:nvPr/>
        </p:nvSpPr>
        <p:spPr>
          <a:xfrm>
            <a:off x="6940062" y="0"/>
            <a:ext cx="5404338" cy="6858000"/>
          </a:xfrm>
          <a:custGeom>
            <a:avLst/>
            <a:gdLst>
              <a:gd name="connsiteX0" fmla="*/ 2712801 w 5404338"/>
              <a:gd name="connsiteY0" fmla="*/ 0 h 6858000"/>
              <a:gd name="connsiteX1" fmla="*/ 2877896 w 5404338"/>
              <a:gd name="connsiteY1" fmla="*/ 0 h 6858000"/>
              <a:gd name="connsiteX2" fmla="*/ 3055497 w 5404338"/>
              <a:gd name="connsiteY2" fmla="*/ 0 h 6858000"/>
              <a:gd name="connsiteX3" fmla="*/ 5404338 w 5404338"/>
              <a:gd name="connsiteY3" fmla="*/ 0 h 6858000"/>
              <a:gd name="connsiteX4" fmla="*/ 5404338 w 5404338"/>
              <a:gd name="connsiteY4" fmla="*/ 6858000 h 6858000"/>
              <a:gd name="connsiteX5" fmla="*/ 3055497 w 5404338"/>
              <a:gd name="connsiteY5" fmla="*/ 6858000 h 6858000"/>
              <a:gd name="connsiteX6" fmla="*/ 2877896 w 5404338"/>
              <a:gd name="connsiteY6" fmla="*/ 6858000 h 6858000"/>
              <a:gd name="connsiteX7" fmla="*/ 2827867 w 5404338"/>
              <a:gd name="connsiteY7" fmla="*/ 6858000 h 6858000"/>
              <a:gd name="connsiteX8" fmla="*/ 1424565 w 5404338"/>
              <a:gd name="connsiteY8" fmla="*/ 5082540 h 6858000"/>
              <a:gd name="connsiteX9" fmla="*/ 0 w 5404338"/>
              <a:gd name="connsiteY9" fmla="*/ 2399030 h 6858000"/>
              <a:gd name="connsiteX10" fmla="*/ 2712801 w 5404338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04338" h="6858000">
                <a:moveTo>
                  <a:pt x="2712801" y="0"/>
                </a:moveTo>
                <a:lnTo>
                  <a:pt x="2877896" y="0"/>
                </a:lnTo>
                <a:lnTo>
                  <a:pt x="3055497" y="0"/>
                </a:lnTo>
                <a:lnTo>
                  <a:pt x="5404338" y="0"/>
                </a:lnTo>
                <a:lnTo>
                  <a:pt x="5404338" y="6858000"/>
                </a:lnTo>
                <a:lnTo>
                  <a:pt x="3055497" y="6858000"/>
                </a:lnTo>
                <a:lnTo>
                  <a:pt x="2877896" y="6858000"/>
                </a:lnTo>
                <a:lnTo>
                  <a:pt x="2827867" y="6858000"/>
                </a:lnTo>
                <a:cubicBezTo>
                  <a:pt x="2827867" y="6858000"/>
                  <a:pt x="1424565" y="6609080"/>
                  <a:pt x="1424565" y="5082540"/>
                </a:cubicBezTo>
                <a:cubicBezTo>
                  <a:pt x="1424565" y="3429000"/>
                  <a:pt x="0" y="3542029"/>
                  <a:pt x="0" y="2399030"/>
                </a:cubicBezTo>
                <a:cubicBezTo>
                  <a:pt x="0" y="156210"/>
                  <a:pt x="2712801" y="0"/>
                  <a:pt x="2712801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2000"/>
                </a:schemeClr>
              </a:gs>
              <a:gs pos="100000">
                <a:schemeClr val="accent1">
                  <a:lumMod val="75000"/>
                  <a:alpha val="8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EG"/>
          </a:p>
        </p:txBody>
      </p:sp>
      <p:sp>
        <p:nvSpPr>
          <p:cNvPr id="8" name="9Slide.com 2">
            <a:extLst>
              <a:ext uri="{FF2B5EF4-FFF2-40B4-BE49-F238E27FC236}">
                <a16:creationId xmlns:a16="http://schemas.microsoft.com/office/drawing/2014/main" id="{831A02FC-EA94-F942-A093-A3E0856CBD2B}"/>
              </a:ext>
            </a:extLst>
          </p:cNvPr>
          <p:cNvSpPr txBox="1"/>
          <p:nvPr/>
        </p:nvSpPr>
        <p:spPr>
          <a:xfrm>
            <a:off x="1863874" y="1420248"/>
            <a:ext cx="3286862" cy="92333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#9Slide03 Ralewayv4020 SemiBold" panose="00000700000000000000" pitchFamily="2" charset="0"/>
              </a:rPr>
              <a:t>Storybook</a:t>
            </a:r>
          </a:p>
        </p:txBody>
      </p:sp>
      <p:sp>
        <p:nvSpPr>
          <p:cNvPr id="15" name="9Slide.com 4">
            <a:extLst>
              <a:ext uri="{FF2B5EF4-FFF2-40B4-BE49-F238E27FC236}">
                <a16:creationId xmlns:a16="http://schemas.microsoft.com/office/drawing/2014/main" id="{70327C87-B6D8-B742-97E5-FECABA34EF2E}"/>
              </a:ext>
            </a:extLst>
          </p:cNvPr>
          <p:cNvSpPr txBox="1"/>
          <p:nvPr/>
        </p:nvSpPr>
        <p:spPr>
          <a:xfrm>
            <a:off x="366230" y="2770618"/>
            <a:ext cx="6460214" cy="9848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spc="300" dirty="0" err="1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Một</a:t>
            </a:r>
            <a:r>
              <a:rPr lang="en-US" sz="1600" spc="300" dirty="0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 </a:t>
            </a:r>
            <a:r>
              <a:rPr lang="en-US" sz="1600" spc="300" dirty="0" err="1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trong</a:t>
            </a:r>
            <a:r>
              <a:rPr lang="en-US" sz="1600" spc="300" dirty="0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 </a:t>
            </a:r>
            <a:r>
              <a:rPr lang="en-US" sz="1600" spc="300" dirty="0" err="1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những</a:t>
            </a:r>
            <a:r>
              <a:rPr lang="en-US" sz="1600" spc="300" dirty="0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 </a:t>
            </a:r>
            <a:r>
              <a:rPr lang="en-US" sz="1600" spc="300" dirty="0" err="1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công</a:t>
            </a:r>
            <a:r>
              <a:rPr lang="en-US" sz="1600" spc="300" dirty="0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 </a:t>
            </a:r>
            <a:r>
              <a:rPr lang="en-US" sz="1600" spc="300" dirty="0" err="1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cụ</a:t>
            </a:r>
            <a:r>
              <a:rPr lang="en-US" sz="1600" spc="300" dirty="0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 </a:t>
            </a:r>
            <a:r>
              <a:rPr lang="en-US" sz="1600" spc="300" dirty="0" err="1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phổ</a:t>
            </a:r>
            <a:r>
              <a:rPr lang="en-US" sz="1600" spc="300" dirty="0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 </a:t>
            </a:r>
            <a:r>
              <a:rPr lang="en-US" sz="1600" spc="300" dirty="0" err="1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biết</a:t>
            </a:r>
            <a:r>
              <a:rPr lang="en-US" sz="1600" spc="300" dirty="0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 </a:t>
            </a:r>
            <a:r>
              <a:rPr lang="en-US" sz="1600" spc="300" dirty="0" err="1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nhất</a:t>
            </a:r>
            <a:r>
              <a:rPr lang="en-US" sz="1600" spc="300" dirty="0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 </a:t>
            </a:r>
            <a:r>
              <a:rPr lang="en-US" sz="1600" spc="300" dirty="0" err="1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để</a:t>
            </a:r>
            <a:r>
              <a:rPr lang="en-US" sz="1600" spc="300" dirty="0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 </a:t>
            </a:r>
            <a:r>
              <a:rPr lang="en-US" sz="1600" spc="300" dirty="0" err="1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ghi</a:t>
            </a:r>
            <a:r>
              <a:rPr lang="en-US" sz="1600" spc="300" dirty="0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 </a:t>
            </a:r>
            <a:r>
              <a:rPr lang="en-US" sz="1600" spc="300" dirty="0" err="1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lại</a:t>
            </a:r>
            <a:r>
              <a:rPr lang="en-US" sz="1600" spc="300" dirty="0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 </a:t>
            </a:r>
            <a:r>
              <a:rPr lang="en-US" sz="1600" spc="300" dirty="0" err="1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tài</a:t>
            </a:r>
            <a:r>
              <a:rPr lang="en-US" sz="1600" spc="300" dirty="0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 </a:t>
            </a:r>
            <a:r>
              <a:rPr lang="en-US" sz="1600" spc="300" dirty="0" err="1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liệu</a:t>
            </a:r>
            <a:r>
              <a:rPr lang="en-US" sz="1600" spc="300" dirty="0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 </a:t>
            </a:r>
            <a:r>
              <a:rPr lang="en-US" sz="1600" spc="300" dirty="0" err="1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cho</a:t>
            </a:r>
            <a:r>
              <a:rPr lang="en-US" sz="1600" spc="300" dirty="0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 UI component </a:t>
            </a:r>
            <a:r>
              <a:rPr lang="en-US" sz="1600" spc="300" dirty="0" err="1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là</a:t>
            </a:r>
            <a:r>
              <a:rPr lang="en-US" sz="1600" spc="300" dirty="0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 storybook. </a:t>
            </a:r>
            <a:r>
              <a:rPr lang="vi-VN" sz="1600" spc="300" dirty="0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Đây là công cụ</a:t>
            </a:r>
            <a:r>
              <a:rPr lang="en-US" sz="1600" spc="300" dirty="0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 </a:t>
            </a:r>
            <a:r>
              <a:rPr lang="en-US" sz="1600" spc="300" dirty="0" err="1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tạo</a:t>
            </a:r>
            <a:r>
              <a:rPr lang="en-US" sz="1600" spc="300" dirty="0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 </a:t>
            </a:r>
            <a:r>
              <a:rPr lang="vi-VN" sz="1600" spc="300" dirty="0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thư viện giao diện người dùng </a:t>
            </a:r>
            <a:r>
              <a:rPr lang="en-US" sz="1600" spc="300" dirty="0" err="1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một</a:t>
            </a:r>
            <a:r>
              <a:rPr lang="en-US" sz="1600" spc="300" dirty="0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 </a:t>
            </a:r>
            <a:r>
              <a:rPr lang="en-US" sz="1600" spc="300" dirty="0" err="1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cách</a:t>
            </a:r>
            <a:r>
              <a:rPr lang="en-US" sz="1600" spc="300" dirty="0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 </a:t>
            </a:r>
            <a:r>
              <a:rPr lang="en-US" sz="1600" spc="300" dirty="0" err="1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độc</a:t>
            </a:r>
            <a:r>
              <a:rPr lang="en-US" sz="1600" spc="300" dirty="0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 </a:t>
            </a:r>
            <a:r>
              <a:rPr lang="en-US" sz="1600" spc="300" dirty="0" err="1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lập</a:t>
            </a:r>
            <a:r>
              <a:rPr lang="en-US" sz="1600" spc="300" dirty="0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 </a:t>
            </a:r>
            <a:r>
              <a:rPr lang="en-US" sz="1600" spc="300" dirty="0" err="1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và</a:t>
            </a:r>
            <a:r>
              <a:rPr lang="en-US" sz="1600" spc="300" dirty="0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 </a:t>
            </a:r>
            <a:r>
              <a:rPr lang="en-US" sz="1600" spc="300" dirty="0" err="1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tái</a:t>
            </a:r>
            <a:r>
              <a:rPr lang="en-US" sz="1600" spc="300" dirty="0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 </a:t>
            </a:r>
            <a:r>
              <a:rPr lang="en-US" sz="1600" spc="300" dirty="0" err="1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sử</a:t>
            </a:r>
            <a:r>
              <a:rPr lang="en-US" sz="1600" spc="300" dirty="0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 </a:t>
            </a:r>
            <a:r>
              <a:rPr lang="en-US" sz="1600" spc="300" dirty="0" err="1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dụng</a:t>
            </a:r>
            <a:endParaRPr lang="en-US" sz="1600" spc="300" dirty="0">
              <a:solidFill>
                <a:schemeClr val="tx2">
                  <a:alpha val="80000"/>
                </a:schemeClr>
              </a:solidFill>
              <a:latin typeface="Raleway Medium" panose="020B0503030101060003" pitchFamily="34" charset="77"/>
            </a:endParaRPr>
          </a:p>
        </p:txBody>
      </p:sp>
      <p:sp>
        <p:nvSpPr>
          <p:cNvPr id="16" name="9Slide.com 5">
            <a:extLst>
              <a:ext uri="{FF2B5EF4-FFF2-40B4-BE49-F238E27FC236}">
                <a16:creationId xmlns:a16="http://schemas.microsoft.com/office/drawing/2014/main" id="{0D421640-F00B-7945-AD0F-C0780B88347D}"/>
              </a:ext>
            </a:extLst>
          </p:cNvPr>
          <p:cNvSpPr>
            <a:spLocks/>
          </p:cNvSpPr>
          <p:nvPr/>
        </p:nvSpPr>
        <p:spPr>
          <a:xfrm>
            <a:off x="0" y="0"/>
            <a:ext cx="1547446" cy="4290646"/>
          </a:xfrm>
          <a:custGeom>
            <a:avLst/>
            <a:gdLst>
              <a:gd name="connsiteX0" fmla="*/ 2131164 w 2512059"/>
              <a:gd name="connsiteY0" fmla="*/ 1905784 h 1905784"/>
              <a:gd name="connsiteX1" fmla="*/ 2506417 w 2512059"/>
              <a:gd name="connsiteY1" fmla="*/ 1447626 h 1905784"/>
              <a:gd name="connsiteX2" fmla="*/ 2071914 w 2512059"/>
              <a:gd name="connsiteY2" fmla="*/ 762069 h 1905784"/>
              <a:gd name="connsiteX3" fmla="*/ 741763 w 2512059"/>
              <a:gd name="connsiteY3" fmla="*/ 402263 h 1905784"/>
              <a:gd name="connsiteX4" fmla="*/ 129049 w 2512059"/>
              <a:gd name="connsiteY4" fmla="*/ 0 h 1905784"/>
              <a:gd name="connsiteX5" fmla="*/ 196873 w 2512059"/>
              <a:gd name="connsiteY5" fmla="*/ 839956 h 1905784"/>
              <a:gd name="connsiteX6" fmla="*/ 1753155 w 2512059"/>
              <a:gd name="connsiteY6" fmla="*/ 1252298 h 1905784"/>
              <a:gd name="connsiteX7" fmla="*/ 2131164 w 2512059"/>
              <a:gd name="connsiteY7" fmla="*/ 1905784 h 1905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2059" h="1905784">
                <a:moveTo>
                  <a:pt x="2131164" y="1905784"/>
                </a:moveTo>
                <a:cubicBezTo>
                  <a:pt x="2318867" y="1805906"/>
                  <a:pt x="2482074" y="1630889"/>
                  <a:pt x="2506417" y="1447626"/>
                </a:cubicBezTo>
                <a:cubicBezTo>
                  <a:pt x="2549592" y="1121265"/>
                  <a:pt x="2339230" y="875387"/>
                  <a:pt x="2071914" y="762069"/>
                </a:cubicBezTo>
                <a:cubicBezTo>
                  <a:pt x="1751930" y="626760"/>
                  <a:pt x="1965508" y="723737"/>
                  <a:pt x="741763" y="402263"/>
                </a:cubicBezTo>
                <a:cubicBezTo>
                  <a:pt x="153545" y="247863"/>
                  <a:pt x="115882" y="103849"/>
                  <a:pt x="129049" y="0"/>
                </a:cubicBezTo>
                <a:cubicBezTo>
                  <a:pt x="-29871" y="103849"/>
                  <a:pt x="-78558" y="669216"/>
                  <a:pt x="196873" y="839956"/>
                </a:cubicBezTo>
                <a:cubicBezTo>
                  <a:pt x="479959" y="1014667"/>
                  <a:pt x="1044140" y="1051167"/>
                  <a:pt x="1753155" y="1252298"/>
                </a:cubicBezTo>
                <a:cubicBezTo>
                  <a:pt x="2376434" y="1428078"/>
                  <a:pt x="2284113" y="1753676"/>
                  <a:pt x="2131164" y="1905784"/>
                </a:cubicBezTo>
                <a:close/>
              </a:path>
            </a:pathLst>
          </a:custGeom>
          <a:solidFill>
            <a:schemeClr val="accent1">
              <a:alpha val="6000"/>
            </a:schemeClr>
          </a:solidFill>
          <a:ln w="15262" cap="flat">
            <a:noFill/>
            <a:prstDash val="solid"/>
            <a:miter/>
          </a:ln>
        </p:spPr>
        <p:txBody>
          <a:bodyPr rtlCol="0" anchor="ctr"/>
          <a:lstStyle/>
          <a:p>
            <a:endParaRPr lang="en-EG" dirty="0"/>
          </a:p>
        </p:txBody>
      </p:sp>
      <p:cxnSp>
        <p:nvCxnSpPr>
          <p:cNvPr id="17" name="9Slide.com 6">
            <a:extLst>
              <a:ext uri="{FF2B5EF4-FFF2-40B4-BE49-F238E27FC236}">
                <a16:creationId xmlns:a16="http://schemas.microsoft.com/office/drawing/2014/main" id="{FEC23AC6-00E0-2C4A-A3F0-3FAF3F78E2CC}"/>
              </a:ext>
            </a:extLst>
          </p:cNvPr>
          <p:cNvCxnSpPr>
            <a:cxnSpLocks/>
          </p:cNvCxnSpPr>
          <p:nvPr/>
        </p:nvCxnSpPr>
        <p:spPr>
          <a:xfrm>
            <a:off x="2826691" y="4252617"/>
            <a:ext cx="1224969" cy="0"/>
          </a:xfrm>
          <a:prstGeom prst="line">
            <a:avLst/>
          </a:prstGeom>
          <a:ln w="635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635DA465-8D2F-46EA-8790-D61357E220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0301" r="30301"/>
          <a:stretch>
            <a:fillRect/>
          </a:stretch>
        </p:blipFill>
        <p:spPr/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7A811AC-E844-44E5-AC26-11217ED00307}"/>
              </a:ext>
            </a:extLst>
          </p:cNvPr>
          <p:cNvSpPr/>
          <p:nvPr/>
        </p:nvSpPr>
        <p:spPr>
          <a:xfrm>
            <a:off x="366230" y="6084606"/>
            <a:ext cx="6188394" cy="7733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837D2B-B41B-4D4D-AD4B-9771248ABF42}"/>
              </a:ext>
            </a:extLst>
          </p:cNvPr>
          <p:cNvSpPr/>
          <p:nvPr/>
        </p:nvSpPr>
        <p:spPr>
          <a:xfrm>
            <a:off x="412427" y="466464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pc="300" dirty="0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Researcher: </a:t>
            </a:r>
            <a:r>
              <a:rPr lang="en-US" spc="300" dirty="0" err="1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Huy</a:t>
            </a:r>
            <a:r>
              <a:rPr lang="en-US" spc="300" dirty="0">
                <a:solidFill>
                  <a:schemeClr val="tx2">
                    <a:alpha val="80000"/>
                  </a:schemeClr>
                </a:solidFill>
                <a:latin typeface="Raleway Medium" panose="020B0503030101060003" pitchFamily="34" charset="77"/>
              </a:rPr>
              <a:t> Pham – SWE CRM</a:t>
            </a:r>
          </a:p>
        </p:txBody>
      </p:sp>
    </p:spTree>
    <p:extLst>
      <p:ext uri="{BB962C8B-B14F-4D97-AF65-F5344CB8AC3E}">
        <p14:creationId xmlns:p14="http://schemas.microsoft.com/office/powerpoint/2010/main" val="352101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9Slide.com 1">
            <a:extLst>
              <a:ext uri="{FF2B5EF4-FFF2-40B4-BE49-F238E27FC236}">
                <a16:creationId xmlns:a16="http://schemas.microsoft.com/office/drawing/2014/main" id="{66E9FE98-48C6-3B4E-BE45-95FC242AA3BA}"/>
              </a:ext>
            </a:extLst>
          </p:cNvPr>
          <p:cNvSpPr/>
          <p:nvPr/>
        </p:nvSpPr>
        <p:spPr>
          <a:xfrm flipH="1" flipV="1">
            <a:off x="0" y="0"/>
            <a:ext cx="4888992" cy="6858000"/>
          </a:xfrm>
          <a:custGeom>
            <a:avLst/>
            <a:gdLst>
              <a:gd name="connsiteX0" fmla="*/ 2712801 w 5404338"/>
              <a:gd name="connsiteY0" fmla="*/ 0 h 6858000"/>
              <a:gd name="connsiteX1" fmla="*/ 2877896 w 5404338"/>
              <a:gd name="connsiteY1" fmla="*/ 0 h 6858000"/>
              <a:gd name="connsiteX2" fmla="*/ 3055497 w 5404338"/>
              <a:gd name="connsiteY2" fmla="*/ 0 h 6858000"/>
              <a:gd name="connsiteX3" fmla="*/ 5404338 w 5404338"/>
              <a:gd name="connsiteY3" fmla="*/ 0 h 6858000"/>
              <a:gd name="connsiteX4" fmla="*/ 5404338 w 5404338"/>
              <a:gd name="connsiteY4" fmla="*/ 6858000 h 6858000"/>
              <a:gd name="connsiteX5" fmla="*/ 3055497 w 5404338"/>
              <a:gd name="connsiteY5" fmla="*/ 6858000 h 6858000"/>
              <a:gd name="connsiteX6" fmla="*/ 2877896 w 5404338"/>
              <a:gd name="connsiteY6" fmla="*/ 6858000 h 6858000"/>
              <a:gd name="connsiteX7" fmla="*/ 2827867 w 5404338"/>
              <a:gd name="connsiteY7" fmla="*/ 6858000 h 6858000"/>
              <a:gd name="connsiteX8" fmla="*/ 1424565 w 5404338"/>
              <a:gd name="connsiteY8" fmla="*/ 5082540 h 6858000"/>
              <a:gd name="connsiteX9" fmla="*/ 0 w 5404338"/>
              <a:gd name="connsiteY9" fmla="*/ 2399030 h 6858000"/>
              <a:gd name="connsiteX10" fmla="*/ 2712801 w 5404338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04338" h="6858000">
                <a:moveTo>
                  <a:pt x="2712801" y="0"/>
                </a:moveTo>
                <a:lnTo>
                  <a:pt x="2877896" y="0"/>
                </a:lnTo>
                <a:lnTo>
                  <a:pt x="3055497" y="0"/>
                </a:lnTo>
                <a:lnTo>
                  <a:pt x="5404338" y="0"/>
                </a:lnTo>
                <a:lnTo>
                  <a:pt x="5404338" y="6858000"/>
                </a:lnTo>
                <a:lnTo>
                  <a:pt x="3055497" y="6858000"/>
                </a:lnTo>
                <a:lnTo>
                  <a:pt x="2877896" y="6858000"/>
                </a:lnTo>
                <a:lnTo>
                  <a:pt x="2827867" y="6858000"/>
                </a:lnTo>
                <a:cubicBezTo>
                  <a:pt x="2827867" y="6858000"/>
                  <a:pt x="1424565" y="6609080"/>
                  <a:pt x="1424565" y="5082540"/>
                </a:cubicBezTo>
                <a:cubicBezTo>
                  <a:pt x="1424565" y="3429000"/>
                  <a:pt x="0" y="3542029"/>
                  <a:pt x="0" y="2399030"/>
                </a:cubicBezTo>
                <a:cubicBezTo>
                  <a:pt x="0" y="156210"/>
                  <a:pt x="2712801" y="0"/>
                  <a:pt x="2712801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1">
                  <a:lumMod val="75000"/>
                  <a:alpha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EG"/>
          </a:p>
        </p:txBody>
      </p:sp>
      <p:sp>
        <p:nvSpPr>
          <p:cNvPr id="2" name="9Slide.com 2">
            <a:extLst>
              <a:ext uri="{FF2B5EF4-FFF2-40B4-BE49-F238E27FC236}">
                <a16:creationId xmlns:a16="http://schemas.microsoft.com/office/drawing/2014/main" id="{4A6D49A0-6C2D-E74D-A6EE-3C68E9945DBE}"/>
              </a:ext>
            </a:extLst>
          </p:cNvPr>
          <p:cNvSpPr txBox="1"/>
          <p:nvPr/>
        </p:nvSpPr>
        <p:spPr>
          <a:xfrm>
            <a:off x="5697675" y="570178"/>
            <a:ext cx="363105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 err="1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Nội</a:t>
            </a:r>
            <a:r>
              <a:rPr lang="en-US" sz="3200" b="1" dirty="0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 dung </a:t>
            </a:r>
            <a:r>
              <a:rPr lang="en-US" sz="3200" b="1" dirty="0" err="1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chính</a:t>
            </a:r>
            <a:endParaRPr lang="en-US" sz="3200" b="1" dirty="0">
              <a:solidFill>
                <a:schemeClr val="accent1"/>
              </a:solidFill>
              <a:latin typeface="#9Slide03 Ralewayv4020" panose="00000500000000000000" pitchFamily="2" charset="0"/>
              <a:ea typeface="Roboto Medium" panose="02000000000000000000" pitchFamily="2" charset="0"/>
              <a:cs typeface="Gill Sans" panose="020B0502020104020203" pitchFamily="34" charset="-79"/>
            </a:endParaRPr>
          </a:p>
        </p:txBody>
      </p:sp>
      <p:cxnSp>
        <p:nvCxnSpPr>
          <p:cNvPr id="11" name="9Slide.com 4">
            <a:extLst>
              <a:ext uri="{FF2B5EF4-FFF2-40B4-BE49-F238E27FC236}">
                <a16:creationId xmlns:a16="http://schemas.microsoft.com/office/drawing/2014/main" id="{5E599FBE-FB38-F84C-985F-A5098502C0C5}"/>
              </a:ext>
            </a:extLst>
          </p:cNvPr>
          <p:cNvCxnSpPr>
            <a:cxnSpLocks/>
          </p:cNvCxnSpPr>
          <p:nvPr/>
        </p:nvCxnSpPr>
        <p:spPr>
          <a:xfrm>
            <a:off x="5758635" y="1218932"/>
            <a:ext cx="1012371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9Slide.com 5">
            <a:extLst>
              <a:ext uri="{FF2B5EF4-FFF2-40B4-BE49-F238E27FC236}">
                <a16:creationId xmlns:a16="http://schemas.microsoft.com/office/drawing/2014/main" id="{CF0B524F-673F-EE46-A5EC-3909DF230A71}"/>
              </a:ext>
            </a:extLst>
          </p:cNvPr>
          <p:cNvGrpSpPr/>
          <p:nvPr/>
        </p:nvGrpSpPr>
        <p:grpSpPr>
          <a:xfrm>
            <a:off x="5914623" y="1543636"/>
            <a:ext cx="5357305" cy="4575790"/>
            <a:chOff x="5451983" y="1961899"/>
            <a:chExt cx="5357305" cy="4575790"/>
          </a:xfrm>
        </p:grpSpPr>
        <p:sp>
          <p:nvSpPr>
            <p:cNvPr id="8" name="9Slide.com 6">
              <a:extLst>
                <a:ext uri="{FF2B5EF4-FFF2-40B4-BE49-F238E27FC236}">
                  <a16:creationId xmlns:a16="http://schemas.microsoft.com/office/drawing/2014/main" id="{72B9B67F-26E4-1F43-B019-DF2B6974F9DC}"/>
                </a:ext>
              </a:extLst>
            </p:cNvPr>
            <p:cNvSpPr txBox="1"/>
            <p:nvPr/>
          </p:nvSpPr>
          <p:spPr>
            <a:xfrm>
              <a:off x="5451983" y="1961899"/>
              <a:ext cx="2274697" cy="167475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b="1" dirty="0">
                  <a:solidFill>
                    <a:schemeClr val="accent1"/>
                  </a:solidFill>
                  <a:latin typeface="#9Slide03 Ralewayv4020 SemiBold" panose="00000700000000000000" pitchFamily="2" charset="0"/>
                </a:rPr>
                <a:t>01</a:t>
              </a:r>
              <a:r>
                <a:rPr lang="en-US" sz="1600" b="1" dirty="0">
                  <a:solidFill>
                    <a:schemeClr val="accent1"/>
                  </a:solidFill>
                  <a:latin typeface="#9Slide03 Ralewayv4020 SemiBold" panose="00000700000000000000" pitchFamily="2" charset="0"/>
                </a:rPr>
                <a:t> </a:t>
              </a:r>
              <a:r>
                <a:rPr lang="en-US" sz="1600" b="1" dirty="0" err="1">
                  <a:solidFill>
                    <a:schemeClr val="accent1"/>
                  </a:solidFill>
                  <a:latin typeface="#9Slide03 Ralewayv4020 SemiBold" panose="00000700000000000000" pitchFamily="2" charset="0"/>
                </a:rPr>
                <a:t>Đặt</a:t>
              </a:r>
              <a:r>
                <a:rPr lang="en-US" sz="1600" b="1" dirty="0">
                  <a:solidFill>
                    <a:schemeClr val="accent1"/>
                  </a:solidFill>
                  <a:latin typeface="#9Slide03 Ralewayv4020 SemiBold" panose="00000700000000000000" pitchFamily="2" charset="0"/>
                </a:rPr>
                <a:t> </a:t>
              </a:r>
              <a:r>
                <a:rPr lang="en-US" sz="1600" b="1" dirty="0" err="1">
                  <a:solidFill>
                    <a:schemeClr val="accent1"/>
                  </a:solidFill>
                  <a:latin typeface="#9Slide03 Ralewayv4020 SemiBold" panose="00000700000000000000" pitchFamily="2" charset="0"/>
                </a:rPr>
                <a:t>vấn</a:t>
              </a:r>
              <a:r>
                <a:rPr lang="en-US" sz="1600" b="1" dirty="0">
                  <a:solidFill>
                    <a:schemeClr val="accent1"/>
                  </a:solidFill>
                  <a:latin typeface="#9Slide03 Ralewayv4020 SemiBold" panose="00000700000000000000" pitchFamily="2" charset="0"/>
                </a:rPr>
                <a:t> </a:t>
              </a:r>
              <a:r>
                <a:rPr lang="en-US" sz="1600" b="1" dirty="0" err="1">
                  <a:solidFill>
                    <a:schemeClr val="accent1"/>
                  </a:solidFill>
                  <a:latin typeface="#9Slide03 Ralewayv4020 SemiBold" panose="00000700000000000000" pitchFamily="2" charset="0"/>
                </a:rPr>
                <a:t>đề</a:t>
              </a:r>
              <a:r>
                <a:rPr lang="en-US" sz="1400" b="1" dirty="0">
                  <a:solidFill>
                    <a:schemeClr val="accent1"/>
                  </a:solidFill>
                  <a:latin typeface="#9Slide03 Ralewayv4020 SemiBold" panose="00000700000000000000" pitchFamily="2" charset="0"/>
                </a:rPr>
                <a:t>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Dự</a:t>
              </a:r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án</a:t>
              </a:r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lớn</a:t>
              </a:r>
              <a:endPara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#9Slide03 Ralewayv4020 SemiBold" panose="000007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Nhiều</a:t>
              </a:r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ng</a:t>
              </a:r>
              <a:r>
                <a:rPr lang="vi-V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ư</a:t>
              </a:r>
              <a:r>
                <a:rPr lang="en-US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ời</a:t>
              </a:r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mới</a:t>
              </a:r>
              <a:endPara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#9Slide03 Ralewayv4020 SemiBold" panose="000007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Không</a:t>
              </a:r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có</a:t>
              </a:r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tài</a:t>
              </a:r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liệu</a:t>
              </a:r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UI</a:t>
              </a:r>
            </a:p>
            <a:p>
              <a:pPr>
                <a:lnSpc>
                  <a:spcPct val="150000"/>
                </a:lnSpc>
              </a:pPr>
              <a:endParaRPr lang="en-US" sz="1400" b="1" dirty="0">
                <a:solidFill>
                  <a:schemeClr val="accent1"/>
                </a:solidFill>
                <a:latin typeface="#9Slide03 Ralewayv4020 SemiBold" panose="00000700000000000000" pitchFamily="2" charset="0"/>
              </a:endParaRPr>
            </a:p>
          </p:txBody>
        </p:sp>
        <p:sp>
          <p:nvSpPr>
            <p:cNvPr id="13" name="9Slide.com 7">
              <a:extLst>
                <a:ext uri="{FF2B5EF4-FFF2-40B4-BE49-F238E27FC236}">
                  <a16:creationId xmlns:a16="http://schemas.microsoft.com/office/drawing/2014/main" id="{79352128-0FCB-FB41-9D19-191D9A740456}"/>
                </a:ext>
              </a:extLst>
            </p:cNvPr>
            <p:cNvSpPr txBox="1"/>
            <p:nvPr/>
          </p:nvSpPr>
          <p:spPr>
            <a:xfrm>
              <a:off x="5451984" y="4658072"/>
              <a:ext cx="1856686" cy="187961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  <a:latin typeface="#9Slide03 Ralewayv4020 SemiBold" panose="00000700000000000000" pitchFamily="2" charset="0"/>
                </a:rPr>
                <a:t>02</a:t>
              </a:r>
              <a:r>
                <a:rPr lang="en-US" sz="1600" b="1" dirty="0">
                  <a:solidFill>
                    <a:schemeClr val="accent1"/>
                  </a:solidFill>
                  <a:latin typeface="#9Slide03 Ralewayv4020 SemiBold" panose="00000700000000000000" pitchFamily="2" charset="0"/>
                </a:rPr>
                <a:t> </a:t>
              </a:r>
              <a:r>
                <a:rPr lang="en-US" sz="1600" b="1" dirty="0" err="1">
                  <a:solidFill>
                    <a:schemeClr val="accent1"/>
                  </a:solidFill>
                  <a:latin typeface="#9Slide03 Ralewayv4020 SemiBold" panose="00000700000000000000" pitchFamily="2" charset="0"/>
                </a:rPr>
                <a:t>Giới</a:t>
              </a:r>
              <a:r>
                <a:rPr lang="en-US" sz="1600" b="1" dirty="0">
                  <a:solidFill>
                    <a:schemeClr val="accent1"/>
                  </a:solidFill>
                  <a:latin typeface="#9Slide03 Ralewayv4020 SemiBold" panose="00000700000000000000" pitchFamily="2" charset="0"/>
                </a:rPr>
                <a:t> </a:t>
              </a:r>
              <a:r>
                <a:rPr lang="en-US" sz="1600" b="1" dirty="0" err="1">
                  <a:solidFill>
                    <a:schemeClr val="accent1"/>
                  </a:solidFill>
                  <a:latin typeface="#9Slide03 Ralewayv4020 SemiBold" panose="00000700000000000000" pitchFamily="2" charset="0"/>
                </a:rPr>
                <a:t>thiệu</a:t>
              </a:r>
              <a:r>
                <a:rPr lang="en-US" sz="1600" b="1" dirty="0">
                  <a:solidFill>
                    <a:schemeClr val="accent1"/>
                  </a:solidFill>
                  <a:latin typeface="#9Slide03 Ralewayv4020 SemiBold" panose="00000700000000000000" pitchFamily="2" charset="0"/>
                </a:rPr>
                <a:t> storybook.</a:t>
              </a:r>
              <a:endParaRPr lang="en-US" sz="1400" b="1" dirty="0">
                <a:solidFill>
                  <a:schemeClr val="accent1"/>
                </a:solidFill>
                <a:latin typeface="#9Slide03 Ralewayv4020 SemiBold" panose="00000700000000000000" pitchFamily="2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Storybook </a:t>
              </a:r>
              <a:r>
                <a:rPr lang="en-US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là</a:t>
              </a: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gì</a:t>
              </a: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?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Nếu</a:t>
              </a: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nh</a:t>
              </a:r>
              <a:r>
                <a:rPr lang="vi-VN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ư</a:t>
              </a: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có</a:t>
              </a: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storybook </a:t>
              </a:r>
              <a:r>
                <a:rPr lang="en-US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thì</a:t>
              </a: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sao</a:t>
              </a:r>
              <a:endPara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#9Slide03 Ralewayv4020 SemiBold" panose="000007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Các</a:t>
              </a: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thành</a:t>
              </a: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phần</a:t>
              </a: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chính</a:t>
              </a: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#9Slide03 Ralewayv4020 SemiBold" panose="000007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storybook</a:t>
              </a:r>
            </a:p>
          </p:txBody>
        </p:sp>
        <p:cxnSp>
          <p:nvCxnSpPr>
            <p:cNvPr id="14" name="9Slide.com 8">
              <a:extLst>
                <a:ext uri="{FF2B5EF4-FFF2-40B4-BE49-F238E27FC236}">
                  <a16:creationId xmlns:a16="http://schemas.microsoft.com/office/drawing/2014/main" id="{B9DD9C3F-737E-FA40-9501-F4FA252D37A3}"/>
                </a:ext>
              </a:extLst>
            </p:cNvPr>
            <p:cNvCxnSpPr>
              <a:cxnSpLocks/>
            </p:cNvCxnSpPr>
            <p:nvPr/>
          </p:nvCxnSpPr>
          <p:spPr>
            <a:xfrm>
              <a:off x="5456257" y="4471008"/>
              <a:ext cx="1812004" cy="0"/>
            </a:xfrm>
            <a:prstGeom prst="line">
              <a:avLst/>
            </a:prstGeom>
            <a:ln w="254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9Slide.com 9">
              <a:extLst>
                <a:ext uri="{FF2B5EF4-FFF2-40B4-BE49-F238E27FC236}">
                  <a16:creationId xmlns:a16="http://schemas.microsoft.com/office/drawing/2014/main" id="{98B13AA5-365E-0044-BB18-A96EC381D115}"/>
                </a:ext>
              </a:extLst>
            </p:cNvPr>
            <p:cNvSpPr txBox="1"/>
            <p:nvPr/>
          </p:nvSpPr>
          <p:spPr>
            <a:xfrm>
              <a:off x="8463408" y="1961899"/>
              <a:ext cx="2345880" cy="131023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b="1" dirty="0">
                  <a:solidFill>
                    <a:schemeClr val="accent1"/>
                  </a:solidFill>
                  <a:latin typeface="#9Slide03 Ralewayv4020 SemiBold" panose="00000700000000000000" pitchFamily="2" charset="0"/>
                </a:rPr>
                <a:t>03</a:t>
              </a:r>
              <a:r>
                <a:rPr lang="en-US" sz="1600" b="1" dirty="0">
                  <a:solidFill>
                    <a:schemeClr val="accent1"/>
                  </a:solidFill>
                  <a:latin typeface="#9Slide03 Ralewayv4020 SemiBold" panose="00000700000000000000" pitchFamily="2" charset="0"/>
                </a:rPr>
                <a:t> </a:t>
              </a:r>
              <a:r>
                <a:rPr lang="en-US" sz="1600" b="1" dirty="0" err="1">
                  <a:solidFill>
                    <a:schemeClr val="accent1"/>
                  </a:solidFill>
                  <a:latin typeface="#9Slide03 Ralewayv4020 SemiBold" panose="00000700000000000000" pitchFamily="2" charset="0"/>
                </a:rPr>
                <a:t>Ứng</a:t>
              </a:r>
              <a:r>
                <a:rPr lang="en-US" sz="1600" b="1" dirty="0">
                  <a:solidFill>
                    <a:schemeClr val="accent1"/>
                  </a:solidFill>
                  <a:latin typeface="#9Slide03 Ralewayv4020 SemiBold" panose="00000700000000000000" pitchFamily="2" charset="0"/>
                </a:rPr>
                <a:t> </a:t>
              </a:r>
              <a:r>
                <a:rPr lang="en-US" sz="1600" b="1" dirty="0" err="1">
                  <a:solidFill>
                    <a:schemeClr val="accent1"/>
                  </a:solidFill>
                  <a:latin typeface="#9Slide03 Ralewayv4020 SemiBold" panose="00000700000000000000" pitchFamily="2" charset="0"/>
                </a:rPr>
                <a:t>dụng</a:t>
              </a:r>
              <a:r>
                <a:rPr lang="en-US" sz="1600" b="1" dirty="0">
                  <a:solidFill>
                    <a:schemeClr val="accent1"/>
                  </a:solidFill>
                  <a:latin typeface="#9Slide03 Ralewayv4020 SemiBold" panose="00000700000000000000" pitchFamily="2" charset="0"/>
                </a:rPr>
                <a:t> storybook </a:t>
              </a:r>
              <a:r>
                <a:rPr lang="en-US" sz="1600" b="1" dirty="0" err="1">
                  <a:solidFill>
                    <a:schemeClr val="accent1"/>
                  </a:solidFill>
                  <a:latin typeface="#9Slide03 Ralewayv4020 SemiBold" panose="00000700000000000000" pitchFamily="2" charset="0"/>
                </a:rPr>
                <a:t>và</a:t>
              </a:r>
              <a:r>
                <a:rPr lang="en-US" sz="1600" b="1" dirty="0">
                  <a:solidFill>
                    <a:schemeClr val="accent1"/>
                  </a:solidFill>
                  <a:latin typeface="#9Slide03 Ralewayv4020 SemiBold" panose="00000700000000000000" pitchFamily="2" charset="0"/>
                </a:rPr>
                <a:t> demo</a:t>
              </a:r>
              <a:endParaRPr lang="en-US" sz="1400" b="1" dirty="0">
                <a:solidFill>
                  <a:schemeClr val="accent1"/>
                </a:solidFill>
                <a:latin typeface="#9Slide03 Ralewayv4020 SemiBold" panose="00000700000000000000" pitchFamily="2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 b="1" dirty="0" err="1">
                  <a:solidFill>
                    <a:schemeClr val="tx2"/>
                  </a:solidFill>
                  <a:latin typeface="#9Slide03 Ralewayv4020 SemiBold" panose="00000700000000000000" pitchFamily="2" charset="0"/>
                </a:rPr>
                <a:t>Áp</a:t>
              </a:r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</a:rPr>
                <a:t> </a:t>
              </a:r>
              <a:r>
                <a:rPr lang="en-US" sz="1200" b="1" dirty="0" err="1">
                  <a:solidFill>
                    <a:schemeClr val="tx2"/>
                  </a:solidFill>
                  <a:latin typeface="#9Slide03 Ralewayv4020 SemiBold" panose="00000700000000000000" pitchFamily="2" charset="0"/>
                </a:rPr>
                <a:t>dụng</a:t>
              </a:r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</a:rPr>
                <a:t> </a:t>
              </a:r>
              <a:r>
                <a:rPr lang="en-US" sz="1200" b="1" dirty="0" err="1">
                  <a:solidFill>
                    <a:schemeClr val="tx2"/>
                  </a:solidFill>
                  <a:latin typeface="#9Slide03 Ralewayv4020 SemiBold" panose="00000700000000000000" pitchFamily="2" charset="0"/>
                </a:rPr>
                <a:t>thực</a:t>
              </a:r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</a:rPr>
                <a:t> </a:t>
              </a:r>
              <a:r>
                <a:rPr lang="en-US" sz="1200" b="1" dirty="0" err="1">
                  <a:solidFill>
                    <a:schemeClr val="tx2"/>
                  </a:solidFill>
                  <a:latin typeface="#9Slide03 Ralewayv4020 SemiBold" panose="00000700000000000000" pitchFamily="2" charset="0"/>
                </a:rPr>
                <a:t>tế</a:t>
              </a:r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</a:rPr>
                <a:t> storybook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1200" b="1" dirty="0">
                <a:solidFill>
                  <a:schemeClr val="tx2"/>
                </a:solidFill>
                <a:latin typeface="#9Slide03 Ralewayv4020 SemiBold" panose="00000700000000000000" pitchFamily="2" charset="0"/>
              </a:endParaRPr>
            </a:p>
          </p:txBody>
        </p:sp>
      </p:grp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5D7E45A-799D-499D-BD79-F21E49C95BC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3237" r="232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747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9Slide.com 1">
            <a:extLst>
              <a:ext uri="{FF2B5EF4-FFF2-40B4-BE49-F238E27FC236}">
                <a16:creationId xmlns:a16="http://schemas.microsoft.com/office/drawing/2014/main" id="{6F471DF2-712F-F24A-BD1B-B5B3A84466A6}"/>
              </a:ext>
            </a:extLst>
          </p:cNvPr>
          <p:cNvSpPr/>
          <p:nvPr/>
        </p:nvSpPr>
        <p:spPr>
          <a:xfrm>
            <a:off x="9641711" y="0"/>
            <a:ext cx="2550289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3" name="9Slide.com 2">
            <a:extLst>
              <a:ext uri="{FF2B5EF4-FFF2-40B4-BE49-F238E27FC236}">
                <a16:creationId xmlns:a16="http://schemas.microsoft.com/office/drawing/2014/main" id="{1212D40D-7445-F04C-8056-4568FFE508DF}"/>
              </a:ext>
            </a:extLst>
          </p:cNvPr>
          <p:cNvSpPr txBox="1"/>
          <p:nvPr/>
        </p:nvSpPr>
        <p:spPr>
          <a:xfrm>
            <a:off x="587375" y="311789"/>
            <a:ext cx="39730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Bootstrap </a:t>
            </a:r>
            <a:r>
              <a:rPr lang="en-US" sz="3200" b="1" dirty="0" err="1">
                <a:solidFill>
                  <a:schemeClr val="accent1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Đã</a:t>
            </a:r>
            <a:r>
              <a:rPr lang="en-US" sz="3200" b="1" dirty="0">
                <a:solidFill>
                  <a:schemeClr val="accent1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Làm</a:t>
            </a:r>
            <a:r>
              <a:rPr lang="en-US" sz="3200" b="1" dirty="0">
                <a:solidFill>
                  <a:schemeClr val="accent1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 Nh</a:t>
            </a:r>
            <a:r>
              <a:rPr lang="vi-VN" sz="3200" b="1" dirty="0">
                <a:solidFill>
                  <a:schemeClr val="accent1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ư</a:t>
            </a:r>
            <a:r>
              <a:rPr lang="en-US" sz="3200" b="1" dirty="0">
                <a:solidFill>
                  <a:schemeClr val="accent1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Thế</a:t>
            </a:r>
            <a:r>
              <a:rPr lang="en-US" sz="3200" b="1" dirty="0">
                <a:solidFill>
                  <a:schemeClr val="accent1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Nào</a:t>
            </a:r>
            <a:r>
              <a:rPr lang="en-US" sz="3200" b="1" dirty="0">
                <a:solidFill>
                  <a:schemeClr val="accent1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?</a:t>
            </a:r>
          </a:p>
        </p:txBody>
      </p:sp>
      <p:cxnSp>
        <p:nvCxnSpPr>
          <p:cNvPr id="5" name="9Slide.com 4">
            <a:extLst>
              <a:ext uri="{FF2B5EF4-FFF2-40B4-BE49-F238E27FC236}">
                <a16:creationId xmlns:a16="http://schemas.microsoft.com/office/drawing/2014/main" id="{973B49F7-7574-DF4A-BFE4-67470CFEE5C7}"/>
              </a:ext>
            </a:extLst>
          </p:cNvPr>
          <p:cNvCxnSpPr>
            <a:cxnSpLocks/>
          </p:cNvCxnSpPr>
          <p:nvPr/>
        </p:nvCxnSpPr>
        <p:spPr>
          <a:xfrm>
            <a:off x="622526" y="1426711"/>
            <a:ext cx="1012371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9Slide.com 5">
            <a:extLst>
              <a:ext uri="{FF2B5EF4-FFF2-40B4-BE49-F238E27FC236}">
                <a16:creationId xmlns:a16="http://schemas.microsoft.com/office/drawing/2014/main" id="{701CDC7F-0F8C-5045-A9C1-22CCBEF1E3B0}"/>
              </a:ext>
            </a:extLst>
          </p:cNvPr>
          <p:cNvSpPr txBox="1"/>
          <p:nvPr/>
        </p:nvSpPr>
        <p:spPr>
          <a:xfrm>
            <a:off x="587376" y="2251883"/>
            <a:ext cx="4646978" cy="90890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Raleway Medium" panose="020B0503030101060003" pitchFamily="34" charset="77"/>
              </a:rPr>
              <a:t>Newbie </a:t>
            </a:r>
            <a:r>
              <a:rPr lang="en-US" sz="1600" dirty="0" err="1">
                <a:solidFill>
                  <a:schemeClr val="tx2"/>
                </a:solidFill>
                <a:latin typeface="Raleway Medium" panose="020B0503030101060003" pitchFamily="34" charset="77"/>
              </a:rPr>
              <a:t>muốn</a:t>
            </a:r>
            <a:r>
              <a:rPr lang="en-US" sz="1600" dirty="0">
                <a:solidFill>
                  <a:schemeClr val="tx2"/>
                </a:solidFill>
                <a:latin typeface="Raleway Medium" panose="020B0503030101060003" pitchFamily="34" charset="77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Raleway Medium" panose="020B0503030101060003" pitchFamily="34" charset="77"/>
              </a:rPr>
              <a:t>dùng</a:t>
            </a:r>
            <a:r>
              <a:rPr lang="en-US" sz="1600" dirty="0">
                <a:solidFill>
                  <a:schemeClr val="tx2"/>
                </a:solidFill>
                <a:latin typeface="Raleway Medium" panose="020B0503030101060003" pitchFamily="34" charset="77"/>
              </a:rPr>
              <a:t> bootstrap?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Raleway Medium" panose="020B0503030101060003" pitchFamily="34" charset="77"/>
              </a:rPr>
              <a:t>Class row, col-row-4 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DDEBA903-79B4-4322-AA8C-DA1D13C6067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0176" r="30176"/>
          <a:stretch>
            <a:fillRect/>
          </a:stretch>
        </p:blipFill>
        <p:spPr/>
      </p:pic>
      <p:sp>
        <p:nvSpPr>
          <p:cNvPr id="27" name="9Slide.com 23">
            <a:extLst>
              <a:ext uri="{FF2B5EF4-FFF2-40B4-BE49-F238E27FC236}">
                <a16:creationId xmlns:a16="http://schemas.microsoft.com/office/drawing/2014/main" id="{5728DA36-067E-0442-B7C5-39EB727D78CD}"/>
              </a:ext>
            </a:extLst>
          </p:cNvPr>
          <p:cNvSpPr>
            <a:spLocks/>
          </p:cNvSpPr>
          <p:nvPr/>
        </p:nvSpPr>
        <p:spPr>
          <a:xfrm>
            <a:off x="6038125" y="0"/>
            <a:ext cx="1547446" cy="4290646"/>
          </a:xfrm>
          <a:custGeom>
            <a:avLst/>
            <a:gdLst>
              <a:gd name="connsiteX0" fmla="*/ 2131164 w 2512059"/>
              <a:gd name="connsiteY0" fmla="*/ 1905784 h 1905784"/>
              <a:gd name="connsiteX1" fmla="*/ 2506417 w 2512059"/>
              <a:gd name="connsiteY1" fmla="*/ 1447626 h 1905784"/>
              <a:gd name="connsiteX2" fmla="*/ 2071914 w 2512059"/>
              <a:gd name="connsiteY2" fmla="*/ 762069 h 1905784"/>
              <a:gd name="connsiteX3" fmla="*/ 741763 w 2512059"/>
              <a:gd name="connsiteY3" fmla="*/ 402263 h 1905784"/>
              <a:gd name="connsiteX4" fmla="*/ 129049 w 2512059"/>
              <a:gd name="connsiteY4" fmla="*/ 0 h 1905784"/>
              <a:gd name="connsiteX5" fmla="*/ 196873 w 2512059"/>
              <a:gd name="connsiteY5" fmla="*/ 839956 h 1905784"/>
              <a:gd name="connsiteX6" fmla="*/ 1753155 w 2512059"/>
              <a:gd name="connsiteY6" fmla="*/ 1252298 h 1905784"/>
              <a:gd name="connsiteX7" fmla="*/ 2131164 w 2512059"/>
              <a:gd name="connsiteY7" fmla="*/ 1905784 h 1905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2059" h="1905784">
                <a:moveTo>
                  <a:pt x="2131164" y="1905784"/>
                </a:moveTo>
                <a:cubicBezTo>
                  <a:pt x="2318867" y="1805906"/>
                  <a:pt x="2482074" y="1630889"/>
                  <a:pt x="2506417" y="1447626"/>
                </a:cubicBezTo>
                <a:cubicBezTo>
                  <a:pt x="2549592" y="1121265"/>
                  <a:pt x="2339230" y="875387"/>
                  <a:pt x="2071914" y="762069"/>
                </a:cubicBezTo>
                <a:cubicBezTo>
                  <a:pt x="1751930" y="626760"/>
                  <a:pt x="1965508" y="723737"/>
                  <a:pt x="741763" y="402263"/>
                </a:cubicBezTo>
                <a:cubicBezTo>
                  <a:pt x="153545" y="247863"/>
                  <a:pt x="115882" y="103849"/>
                  <a:pt x="129049" y="0"/>
                </a:cubicBezTo>
                <a:cubicBezTo>
                  <a:pt x="-29871" y="103849"/>
                  <a:pt x="-78558" y="669216"/>
                  <a:pt x="196873" y="839956"/>
                </a:cubicBezTo>
                <a:cubicBezTo>
                  <a:pt x="479959" y="1014667"/>
                  <a:pt x="1044140" y="1051167"/>
                  <a:pt x="1753155" y="1252298"/>
                </a:cubicBezTo>
                <a:cubicBezTo>
                  <a:pt x="2376434" y="1428078"/>
                  <a:pt x="2284113" y="1753676"/>
                  <a:pt x="2131164" y="1905784"/>
                </a:cubicBezTo>
                <a:close/>
              </a:path>
            </a:pathLst>
          </a:custGeom>
          <a:solidFill>
            <a:schemeClr val="accent1">
              <a:alpha val="6000"/>
            </a:schemeClr>
          </a:solidFill>
          <a:ln w="15262" cap="flat">
            <a:noFill/>
            <a:prstDash val="solid"/>
            <a:miter/>
          </a:ln>
        </p:spPr>
        <p:txBody>
          <a:bodyPr rtlCol="0" anchor="ctr"/>
          <a:lstStyle/>
          <a:p>
            <a:endParaRPr lang="en-EG" dirty="0"/>
          </a:p>
        </p:txBody>
      </p:sp>
      <p:sp>
        <p:nvSpPr>
          <p:cNvPr id="30" name="9Slide.com 10">
            <a:extLst>
              <a:ext uri="{FF2B5EF4-FFF2-40B4-BE49-F238E27FC236}">
                <a16:creationId xmlns:a16="http://schemas.microsoft.com/office/drawing/2014/main" id="{8ACE35BF-CF1C-4E48-9342-DB0F234F79B6}"/>
              </a:ext>
            </a:extLst>
          </p:cNvPr>
          <p:cNvSpPr/>
          <p:nvPr/>
        </p:nvSpPr>
        <p:spPr>
          <a:xfrm>
            <a:off x="400918" y="3619196"/>
            <a:ext cx="5782898" cy="993598"/>
          </a:xfrm>
          <a:prstGeom prst="roundRect">
            <a:avLst>
              <a:gd name="adj" fmla="val 9760"/>
            </a:avLst>
          </a:prstGeom>
          <a:gradFill>
            <a:gsLst>
              <a:gs pos="0">
                <a:schemeClr val="accent1"/>
              </a:gs>
              <a:gs pos="99000">
                <a:schemeClr val="accent1">
                  <a:lumMod val="75000"/>
                </a:schemeClr>
              </a:gs>
            </a:gsLst>
            <a:lin ang="0" scaled="0"/>
          </a:gradFill>
          <a:ln cap="rnd">
            <a:noFill/>
          </a:ln>
          <a:effectLst>
            <a:outerShdw blurRad="228600" dist="88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docs </a:t>
            </a:r>
            <a:r>
              <a:rPr lang="en-US" dirty="0" err="1"/>
              <a:t>của</a:t>
            </a:r>
            <a:r>
              <a:rPr lang="en-US" dirty="0"/>
              <a:t> bootstrap </a:t>
            </a:r>
            <a:r>
              <a:rPr lang="en-US" dirty="0" err="1"/>
              <a:t>xịn</a:t>
            </a:r>
            <a:r>
              <a:rPr lang="en-US" dirty="0"/>
              <a:t>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nào</a:t>
            </a:r>
            <a:endParaRPr lang="en-EG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95109F3B-A132-412B-B3BD-9C1538211254}"/>
              </a:ext>
            </a:extLst>
          </p:cNvPr>
          <p:cNvSpPr/>
          <p:nvPr/>
        </p:nvSpPr>
        <p:spPr>
          <a:xfrm>
            <a:off x="587374" y="3905429"/>
            <a:ext cx="497942" cy="419401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736F868-9B28-4782-998D-63E670CB6B72}"/>
              </a:ext>
            </a:extLst>
          </p:cNvPr>
          <p:cNvSpPr/>
          <p:nvPr/>
        </p:nvSpPr>
        <p:spPr>
          <a:xfrm>
            <a:off x="400918" y="6221338"/>
            <a:ext cx="1462065" cy="5586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4418A9-A4BF-41BF-A365-17CB8FDCEAA3}"/>
              </a:ext>
            </a:extLst>
          </p:cNvPr>
          <p:cNvSpPr/>
          <p:nvPr/>
        </p:nvSpPr>
        <p:spPr>
          <a:xfrm>
            <a:off x="399787" y="5033252"/>
            <a:ext cx="5638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https://getbootstrap.com/docs/4.6/components/buttons/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0E586E-C433-4A31-AE89-494E57A7C7D9}"/>
              </a:ext>
            </a:extLst>
          </p:cNvPr>
          <p:cNvSpPr/>
          <p:nvPr/>
        </p:nvSpPr>
        <p:spPr>
          <a:xfrm>
            <a:off x="399787" y="5477299"/>
            <a:ext cx="5974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https://getbootstrap.com/docs/4.6/components/dropdowns/</a:t>
            </a:r>
          </a:p>
        </p:txBody>
      </p:sp>
    </p:spTree>
    <p:extLst>
      <p:ext uri="{BB962C8B-B14F-4D97-AF65-F5344CB8AC3E}">
        <p14:creationId xmlns:p14="http://schemas.microsoft.com/office/powerpoint/2010/main" val="376180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8" grpId="0" animBg="1"/>
      <p:bldP spid="32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9Slide.com 1">
            <a:extLst>
              <a:ext uri="{FF2B5EF4-FFF2-40B4-BE49-F238E27FC236}">
                <a16:creationId xmlns:a16="http://schemas.microsoft.com/office/drawing/2014/main" id="{25338EE1-FB92-2B48-B431-415379CC1072}"/>
              </a:ext>
            </a:extLst>
          </p:cNvPr>
          <p:cNvSpPr/>
          <p:nvPr/>
        </p:nvSpPr>
        <p:spPr>
          <a:xfrm rot="16200000" flipV="1">
            <a:off x="3873659" y="-3873667"/>
            <a:ext cx="4444681" cy="12192002"/>
          </a:xfrm>
          <a:custGeom>
            <a:avLst/>
            <a:gdLst>
              <a:gd name="connsiteX0" fmla="*/ 4444681 w 4444681"/>
              <a:gd name="connsiteY0" fmla="*/ 12192002 h 12192002"/>
              <a:gd name="connsiteX1" fmla="*/ 4444681 w 4444681"/>
              <a:gd name="connsiteY1" fmla="*/ 0 h 12192002"/>
              <a:gd name="connsiteX2" fmla="*/ 92801 w 4444681"/>
              <a:gd name="connsiteY2" fmla="*/ 0 h 12192002"/>
              <a:gd name="connsiteX3" fmla="*/ 55150 w 4444681"/>
              <a:gd name="connsiteY3" fmla="*/ 368298 h 12192002"/>
              <a:gd name="connsiteX4" fmla="*/ 0 w 4444681"/>
              <a:gd name="connsiteY4" fmla="*/ 1723768 h 12192002"/>
              <a:gd name="connsiteX5" fmla="*/ 1171603 w 4444681"/>
              <a:gd name="connsiteY5" fmla="*/ 8023790 h 12192002"/>
              <a:gd name="connsiteX6" fmla="*/ 2325718 w 4444681"/>
              <a:gd name="connsiteY6" fmla="*/ 12192002 h 12192002"/>
              <a:gd name="connsiteX7" fmla="*/ 2366863 w 4444681"/>
              <a:gd name="connsiteY7" fmla="*/ 12192002 h 12192002"/>
              <a:gd name="connsiteX8" fmla="*/ 2512927 w 4444681"/>
              <a:gd name="connsiteY8" fmla="*/ 12192002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44681" h="12192002">
                <a:moveTo>
                  <a:pt x="4444681" y="12192002"/>
                </a:moveTo>
                <a:lnTo>
                  <a:pt x="4444681" y="0"/>
                </a:lnTo>
                <a:lnTo>
                  <a:pt x="92801" y="0"/>
                </a:lnTo>
                <a:lnTo>
                  <a:pt x="55150" y="368298"/>
                </a:lnTo>
                <a:cubicBezTo>
                  <a:pt x="19609" y="779556"/>
                  <a:pt x="0" y="1230134"/>
                  <a:pt x="0" y="1723768"/>
                </a:cubicBezTo>
                <a:cubicBezTo>
                  <a:pt x="0" y="4407164"/>
                  <a:pt x="1171603" y="4141808"/>
                  <a:pt x="1171603" y="8023790"/>
                </a:cubicBezTo>
                <a:cubicBezTo>
                  <a:pt x="1171603" y="11607618"/>
                  <a:pt x="2325718" y="12192002"/>
                  <a:pt x="2325718" y="12192002"/>
                </a:cubicBezTo>
                <a:lnTo>
                  <a:pt x="2366863" y="12192002"/>
                </a:lnTo>
                <a:lnTo>
                  <a:pt x="2512927" y="12192002"/>
                </a:lnTo>
                <a:close/>
              </a:path>
            </a:pathLst>
          </a:custGeom>
          <a:gradFill>
            <a:gsLst>
              <a:gs pos="43000">
                <a:schemeClr val="accent1">
                  <a:alpha val="94000"/>
                </a:schemeClr>
              </a:gs>
              <a:gs pos="100000">
                <a:schemeClr val="accent1">
                  <a:lumMod val="75000"/>
                  <a:alpha val="24949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EG"/>
          </a:p>
        </p:txBody>
      </p:sp>
      <p:sp>
        <p:nvSpPr>
          <p:cNvPr id="3" name="9Slide.com 2">
            <a:extLst>
              <a:ext uri="{FF2B5EF4-FFF2-40B4-BE49-F238E27FC236}">
                <a16:creationId xmlns:a16="http://schemas.microsoft.com/office/drawing/2014/main" id="{D669712C-2F80-5B49-A8FC-384AC9B674F9}"/>
              </a:ext>
            </a:extLst>
          </p:cNvPr>
          <p:cNvSpPr txBox="1"/>
          <p:nvPr/>
        </p:nvSpPr>
        <p:spPr>
          <a:xfrm>
            <a:off x="1087113" y="1078251"/>
            <a:ext cx="397305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FFFF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Our Mission &amp; Vision </a:t>
            </a:r>
          </a:p>
        </p:txBody>
      </p:sp>
      <p:sp>
        <p:nvSpPr>
          <p:cNvPr id="4" name="9Slide.com 3">
            <a:extLst>
              <a:ext uri="{FF2B5EF4-FFF2-40B4-BE49-F238E27FC236}">
                <a16:creationId xmlns:a16="http://schemas.microsoft.com/office/drawing/2014/main" id="{8A26DD48-69ED-7B4E-839B-92FBADB3B28C}"/>
              </a:ext>
            </a:extLst>
          </p:cNvPr>
          <p:cNvSpPr txBox="1"/>
          <p:nvPr/>
        </p:nvSpPr>
        <p:spPr>
          <a:xfrm>
            <a:off x="1112233" y="790404"/>
            <a:ext cx="1542876" cy="216396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/>
                </a:solidFill>
                <a:latin typeface="Raleway Medium" panose="020B0503030101060003" pitchFamily="34" charset="77"/>
              </a:rPr>
              <a:t>Mission &amp; Vision </a:t>
            </a:r>
          </a:p>
        </p:txBody>
      </p:sp>
      <p:cxnSp>
        <p:nvCxnSpPr>
          <p:cNvPr id="5" name="9Slide.com 4">
            <a:extLst>
              <a:ext uri="{FF2B5EF4-FFF2-40B4-BE49-F238E27FC236}">
                <a16:creationId xmlns:a16="http://schemas.microsoft.com/office/drawing/2014/main" id="{24692DBB-2380-4E41-B8E1-D8F172B3A093}"/>
              </a:ext>
            </a:extLst>
          </p:cNvPr>
          <p:cNvCxnSpPr>
            <a:cxnSpLocks/>
          </p:cNvCxnSpPr>
          <p:nvPr/>
        </p:nvCxnSpPr>
        <p:spPr>
          <a:xfrm>
            <a:off x="1150613" y="1727005"/>
            <a:ext cx="1012371" cy="0"/>
          </a:xfrm>
          <a:prstGeom prst="line">
            <a:avLst/>
          </a:prstGeom>
          <a:ln w="38100" cap="rnd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9Slide.com 5">
            <a:extLst>
              <a:ext uri="{FF2B5EF4-FFF2-40B4-BE49-F238E27FC236}">
                <a16:creationId xmlns:a16="http://schemas.microsoft.com/office/drawing/2014/main" id="{847EE437-9BC0-BA48-B2EC-541DE1518B42}"/>
              </a:ext>
            </a:extLst>
          </p:cNvPr>
          <p:cNvGrpSpPr/>
          <p:nvPr/>
        </p:nvGrpSpPr>
        <p:grpSpPr>
          <a:xfrm>
            <a:off x="1203407" y="4431688"/>
            <a:ext cx="2987826" cy="1306782"/>
            <a:chOff x="2754415" y="4454838"/>
            <a:chExt cx="2987826" cy="1306782"/>
          </a:xfrm>
        </p:grpSpPr>
        <p:sp>
          <p:nvSpPr>
            <p:cNvPr id="9" name="9Slide.com 6">
              <a:extLst>
                <a:ext uri="{FF2B5EF4-FFF2-40B4-BE49-F238E27FC236}">
                  <a16:creationId xmlns:a16="http://schemas.microsoft.com/office/drawing/2014/main" id="{CDFAB3FD-AA26-664C-BB19-78C703E376BB}"/>
                </a:ext>
              </a:extLst>
            </p:cNvPr>
            <p:cNvSpPr txBox="1"/>
            <p:nvPr/>
          </p:nvSpPr>
          <p:spPr>
            <a:xfrm>
              <a:off x="2754415" y="4454838"/>
              <a:ext cx="2095270" cy="246221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vi-VN" sz="1600" b="1" dirty="0">
                  <a:solidFill>
                    <a:schemeClr val="tx2"/>
                  </a:solidFill>
                  <a:latin typeface="#9Slide03 Ralewayv4020" panose="00000500000000000000" pitchFamily="2" charset="0"/>
                </a:rPr>
                <a:t>Ngườ</a:t>
              </a:r>
              <a:r>
                <a:rPr lang="en-US" sz="1600" b="1" dirty="0" err="1">
                  <a:solidFill>
                    <a:schemeClr val="tx2"/>
                  </a:solidFill>
                  <a:latin typeface="#9Slide03 Ralewayv4020" panose="00000500000000000000" pitchFamily="2" charset="0"/>
                </a:rPr>
                <a:t>i</a:t>
              </a:r>
              <a:r>
                <a:rPr lang="en-US" sz="1600" b="1" dirty="0">
                  <a:solidFill>
                    <a:schemeClr val="tx2"/>
                  </a:solidFill>
                  <a:latin typeface="#9Slide03 Ralewayv4020" panose="00000500000000000000" pitchFamily="2" charset="0"/>
                </a:rPr>
                <a:t> </a:t>
              </a:r>
              <a:r>
                <a:rPr lang="en-US" sz="1600" b="1" dirty="0" err="1">
                  <a:solidFill>
                    <a:schemeClr val="tx2"/>
                  </a:solidFill>
                  <a:latin typeface="#9Slide03 Ralewayv4020" panose="00000500000000000000" pitchFamily="2" charset="0"/>
                </a:rPr>
                <a:t>mới</a:t>
              </a:r>
              <a:r>
                <a:rPr lang="en-US" sz="1600" b="1" dirty="0">
                  <a:solidFill>
                    <a:schemeClr val="tx2"/>
                  </a:solidFill>
                  <a:latin typeface="#9Slide03 Ralewayv4020" panose="00000500000000000000" pitchFamily="2" charset="0"/>
                </a:rPr>
                <a:t> </a:t>
              </a:r>
              <a:r>
                <a:rPr lang="en-US" sz="1600" b="1" dirty="0" err="1">
                  <a:solidFill>
                    <a:schemeClr val="tx2"/>
                  </a:solidFill>
                  <a:latin typeface="#9Slide03 Ralewayv4020" panose="00000500000000000000" pitchFamily="2" charset="0"/>
                </a:rPr>
                <a:t>vào</a:t>
              </a:r>
              <a:r>
                <a:rPr lang="en-US" sz="1600" b="1" dirty="0">
                  <a:solidFill>
                    <a:schemeClr val="tx2"/>
                  </a:solidFill>
                  <a:latin typeface="#9Slide03 Ralewayv4020" panose="00000500000000000000" pitchFamily="2" charset="0"/>
                </a:rPr>
                <a:t> </a:t>
              </a:r>
              <a:r>
                <a:rPr lang="en-US" sz="1600" b="1" dirty="0" err="1">
                  <a:solidFill>
                    <a:schemeClr val="tx2"/>
                  </a:solidFill>
                  <a:latin typeface="#9Slide03 Ralewayv4020" panose="00000500000000000000" pitchFamily="2" charset="0"/>
                </a:rPr>
                <a:t>dự</a:t>
              </a:r>
              <a:r>
                <a:rPr lang="en-US" sz="1600" b="1" dirty="0">
                  <a:solidFill>
                    <a:schemeClr val="tx2"/>
                  </a:solidFill>
                  <a:latin typeface="#9Slide03 Ralewayv4020" panose="00000500000000000000" pitchFamily="2" charset="0"/>
                </a:rPr>
                <a:t> </a:t>
              </a:r>
              <a:r>
                <a:rPr lang="en-US" sz="1600" b="1" dirty="0" err="1">
                  <a:solidFill>
                    <a:schemeClr val="tx2"/>
                  </a:solidFill>
                  <a:latin typeface="#9Slide03 Ralewayv4020" panose="00000500000000000000" pitchFamily="2" charset="0"/>
                </a:rPr>
                <a:t>án</a:t>
              </a:r>
              <a:endParaRPr lang="en-US" sz="1600" b="1" dirty="0">
                <a:solidFill>
                  <a:schemeClr val="tx2"/>
                </a:solidFill>
                <a:latin typeface="#9Slide03 Ralewayv4020" panose="00000500000000000000" pitchFamily="2" charset="0"/>
              </a:endParaRPr>
            </a:p>
          </p:txBody>
        </p:sp>
        <p:cxnSp>
          <p:nvCxnSpPr>
            <p:cNvPr id="10" name="9Slide.com 7">
              <a:extLst>
                <a:ext uri="{FF2B5EF4-FFF2-40B4-BE49-F238E27FC236}">
                  <a16:creationId xmlns:a16="http://schemas.microsoft.com/office/drawing/2014/main" id="{2B15B1E8-DB86-8E4B-A0B1-1CB7230951D9}"/>
                </a:ext>
              </a:extLst>
            </p:cNvPr>
            <p:cNvCxnSpPr>
              <a:cxnSpLocks/>
            </p:cNvCxnSpPr>
            <p:nvPr/>
          </p:nvCxnSpPr>
          <p:spPr>
            <a:xfrm>
              <a:off x="2775931" y="4796199"/>
              <a:ext cx="691463" cy="0"/>
            </a:xfrm>
            <a:prstGeom prst="line">
              <a:avLst/>
            </a:prstGeom>
            <a:ln w="381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9Slide.com 8">
              <a:extLst>
                <a:ext uri="{FF2B5EF4-FFF2-40B4-BE49-F238E27FC236}">
                  <a16:creationId xmlns:a16="http://schemas.microsoft.com/office/drawing/2014/main" id="{31D246AF-F4B3-3441-97D2-681B29C47E4D}"/>
                </a:ext>
              </a:extLst>
            </p:cNvPr>
            <p:cNvSpPr txBox="1"/>
            <p:nvPr/>
          </p:nvSpPr>
          <p:spPr>
            <a:xfrm>
              <a:off x="2754415" y="5022956"/>
              <a:ext cx="2987826" cy="73866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228600" indent="-228600">
                <a:buAutoNum type="arabicPeriod"/>
              </a:pPr>
              <a:r>
                <a:rPr lang="en-US" sz="1200" dirty="0" err="1">
                  <a:latin typeface="#9Slide03 Ralewayv4020" panose="00000500000000000000"/>
                </a:rPr>
                <a:t>Cần</a:t>
              </a:r>
              <a:r>
                <a:rPr lang="en-US" sz="1200" dirty="0">
                  <a:latin typeface="#9Slide03 Ralewayv4020" panose="00000500000000000000"/>
                </a:rPr>
                <a:t> </a:t>
              </a:r>
              <a:r>
                <a:rPr lang="en-US" sz="1200" dirty="0" err="1">
                  <a:latin typeface="#9Slide03 Ralewayv4020" panose="00000500000000000000"/>
                </a:rPr>
                <a:t>nhiều</a:t>
              </a:r>
              <a:r>
                <a:rPr lang="vi-VN" sz="1200" dirty="0">
                  <a:latin typeface="#9Slide03 Ralewayv4020 SemiBold" panose="00000700000000000000" pitchFamily="2" charset="0"/>
                </a:rPr>
                <a:t> thời gian, đọc</a:t>
              </a:r>
              <a:r>
                <a:rPr lang="en-US" sz="1200" dirty="0">
                  <a:latin typeface="#9Slide03 Ralewayv4020" panose="00000500000000000000"/>
                </a:rPr>
                <a:t> </a:t>
              </a:r>
              <a:r>
                <a:rPr lang="en-US" sz="1200" dirty="0" err="1">
                  <a:latin typeface="#9Slide03 Ralewayv4020" panose="00000500000000000000"/>
                </a:rPr>
                <a:t>hiểu</a:t>
              </a:r>
              <a:r>
                <a:rPr lang="en-US" sz="1200" dirty="0">
                  <a:latin typeface="#9Slide03 Ralewayv4020" panose="00000500000000000000"/>
                </a:rPr>
                <a:t> code </a:t>
              </a:r>
              <a:r>
                <a:rPr lang="en-US" sz="1200" dirty="0" err="1">
                  <a:latin typeface="#9Slide03 Ralewayv4020" panose="00000500000000000000"/>
                </a:rPr>
                <a:t>và</a:t>
              </a:r>
              <a:r>
                <a:rPr lang="en-US" sz="1200" dirty="0">
                  <a:latin typeface="#9Slide03 Ralewayv4020" panose="00000500000000000000"/>
                </a:rPr>
                <a:t> demo</a:t>
              </a:r>
            </a:p>
            <a:p>
              <a:pPr marL="228600" indent="-228600">
                <a:buAutoNum type="arabicPeriod"/>
              </a:pPr>
              <a:r>
                <a:rPr lang="en-US" sz="1200" dirty="0" err="1">
                  <a:latin typeface="#9Slide03 Ralewayv4020" panose="00000500000000000000"/>
                </a:rPr>
                <a:t>Tại</a:t>
              </a:r>
              <a:r>
                <a:rPr lang="en-US" sz="1200" dirty="0">
                  <a:latin typeface="#9Slide03 Ralewayv4020" panose="00000500000000000000"/>
                </a:rPr>
                <a:t> CRM, </a:t>
              </a:r>
              <a:r>
                <a:rPr lang="en-US" sz="1200" dirty="0" err="1">
                  <a:latin typeface="#9Slide03 Ralewayv4020" panose="00000500000000000000"/>
                </a:rPr>
                <a:t>cần</a:t>
              </a:r>
              <a:r>
                <a:rPr lang="en-US" sz="1200" dirty="0">
                  <a:latin typeface="#9Slide03 Ralewayv4020" panose="00000500000000000000"/>
                </a:rPr>
                <a:t> 3h </a:t>
              </a:r>
              <a:r>
                <a:rPr lang="en-US" sz="1200" dirty="0" err="1">
                  <a:latin typeface="#9Slide03 Ralewayv4020" panose="00000500000000000000"/>
                </a:rPr>
                <a:t>để</a:t>
              </a:r>
              <a:r>
                <a:rPr lang="en-US" sz="1200" dirty="0">
                  <a:latin typeface="#9Slide03 Ralewayv4020" panose="00000500000000000000"/>
                </a:rPr>
                <a:t> </a:t>
              </a:r>
              <a:r>
                <a:rPr lang="en-US" sz="1200" dirty="0" err="1">
                  <a:latin typeface="#9Slide03 Ralewayv4020" panose="00000500000000000000"/>
                </a:rPr>
                <a:t>hiểu</a:t>
              </a:r>
              <a:r>
                <a:rPr lang="en-US" sz="1200" dirty="0">
                  <a:latin typeface="#9Slide03 Ralewayv4020" panose="00000500000000000000"/>
                </a:rPr>
                <a:t> </a:t>
              </a:r>
              <a:r>
                <a:rPr lang="en-US" sz="1200" dirty="0" err="1">
                  <a:latin typeface="#9Slide03 Ralewayv4020" panose="00000500000000000000"/>
                </a:rPr>
                <a:t>hết</a:t>
              </a:r>
              <a:r>
                <a:rPr lang="en-US" sz="1200" dirty="0">
                  <a:latin typeface="#9Slide03 Ralewayv4020" panose="00000500000000000000"/>
                </a:rPr>
                <a:t> </a:t>
              </a:r>
              <a:r>
                <a:rPr lang="en-US" sz="1200" dirty="0" err="1">
                  <a:latin typeface="#9Slide03 Ralewayv4020" panose="00000500000000000000"/>
                </a:rPr>
                <a:t>các</a:t>
              </a:r>
              <a:r>
                <a:rPr lang="en-US" sz="1200" dirty="0">
                  <a:latin typeface="#9Slide03 Ralewayv4020" panose="00000500000000000000"/>
                </a:rPr>
                <a:t> Input, Output, Event </a:t>
              </a:r>
              <a:r>
                <a:rPr lang="en-US" sz="1200" dirty="0" err="1">
                  <a:latin typeface="#9Slide03 Ralewayv4020" panose="00000500000000000000"/>
                </a:rPr>
                <a:t>chính</a:t>
              </a:r>
              <a:r>
                <a:rPr lang="en-US" sz="1200" dirty="0">
                  <a:latin typeface="#9Slide03 Ralewayv4020" panose="00000500000000000000"/>
                </a:rPr>
                <a:t> </a:t>
              </a:r>
              <a:r>
                <a:rPr lang="en-US" sz="1200" dirty="0" err="1">
                  <a:latin typeface="#9Slide03 Ralewayv4020" panose="00000500000000000000"/>
                </a:rPr>
                <a:t>có</a:t>
              </a:r>
              <a:r>
                <a:rPr lang="en-US" sz="1200" dirty="0">
                  <a:latin typeface="#9Slide03 Ralewayv4020" panose="00000500000000000000"/>
                </a:rPr>
                <a:t> </a:t>
              </a:r>
              <a:r>
                <a:rPr lang="en-US" sz="1200" dirty="0" err="1">
                  <a:latin typeface="#9Slide03 Ralewayv4020" panose="00000500000000000000"/>
                </a:rPr>
                <a:t>trong</a:t>
              </a:r>
              <a:r>
                <a:rPr lang="en-US" sz="1200" dirty="0">
                  <a:latin typeface="#9Slide03 Ralewayv4020" panose="00000500000000000000"/>
                </a:rPr>
                <a:t> </a:t>
              </a:r>
              <a:r>
                <a:rPr lang="en-US" sz="1200" dirty="0" err="1">
                  <a:latin typeface="#9Slide03 Ralewayv4020" panose="00000500000000000000"/>
                </a:rPr>
                <a:t>crm</a:t>
              </a:r>
              <a:r>
                <a:rPr lang="en-US" sz="1200" dirty="0">
                  <a:latin typeface="#9Slide03 Ralewayv4020" panose="00000500000000000000"/>
                </a:rPr>
                <a:t>-grid</a:t>
              </a:r>
            </a:p>
            <a:p>
              <a:pPr marL="228600" indent="-228600">
                <a:buAutoNum type="arabicPeriod"/>
              </a:pPr>
              <a:r>
                <a:rPr lang="en-US" sz="1200" dirty="0">
                  <a:latin typeface="#9Slide03 Ralewayv4020" panose="00000500000000000000"/>
                </a:rPr>
                <a:t>Component </a:t>
              </a:r>
              <a:r>
                <a:rPr lang="en-US" sz="1200" dirty="0" err="1">
                  <a:latin typeface="#9Slide03 Ralewayv4020" panose="00000500000000000000"/>
                </a:rPr>
                <a:t>nào</a:t>
              </a:r>
              <a:r>
                <a:rPr lang="en-US" sz="1200" dirty="0">
                  <a:latin typeface="#9Slide03 Ralewayv4020" panose="00000500000000000000"/>
                </a:rPr>
                <a:t> </a:t>
              </a:r>
              <a:r>
                <a:rPr lang="en-US" sz="1200" dirty="0" err="1">
                  <a:latin typeface="#9Slide03 Ralewayv4020" panose="00000500000000000000"/>
                </a:rPr>
                <a:t>đã</a:t>
              </a:r>
              <a:r>
                <a:rPr lang="en-US" sz="1200" dirty="0">
                  <a:latin typeface="#9Slide03 Ralewayv4020" panose="00000500000000000000"/>
                </a:rPr>
                <a:t> </a:t>
              </a:r>
              <a:r>
                <a:rPr lang="en-US" sz="1200" dirty="0" err="1">
                  <a:latin typeface="#9Slide03 Ralewayv4020" panose="00000500000000000000"/>
                </a:rPr>
                <a:t>có</a:t>
              </a:r>
              <a:r>
                <a:rPr lang="en-US" sz="1200" dirty="0">
                  <a:latin typeface="#9Slide03 Ralewayv4020" panose="00000500000000000000"/>
                </a:rPr>
                <a:t>, </a:t>
              </a:r>
              <a:r>
                <a:rPr lang="en-US" sz="1200" dirty="0" err="1">
                  <a:latin typeface="#9Slide03 Ralewayv4020" panose="00000500000000000000"/>
                </a:rPr>
                <a:t>ch</a:t>
              </a:r>
              <a:r>
                <a:rPr lang="vi-VN" sz="1200" dirty="0">
                  <a:latin typeface="#9Slide03 Ralewayv4020" panose="00000500000000000000"/>
                </a:rPr>
                <a:t>ư</a:t>
              </a:r>
              <a:r>
                <a:rPr lang="en-US" sz="1200" dirty="0">
                  <a:latin typeface="#9Slide03 Ralewayv4020" panose="00000500000000000000"/>
                </a:rPr>
                <a:t>a </a:t>
              </a:r>
              <a:r>
                <a:rPr lang="en-US" sz="1200" dirty="0" err="1">
                  <a:latin typeface="#9Slide03 Ralewayv4020" panose="00000500000000000000"/>
                </a:rPr>
                <a:t>có</a:t>
              </a:r>
              <a:r>
                <a:rPr lang="en-US" sz="1200" dirty="0">
                  <a:latin typeface="#9Slide03 Ralewayv4020" panose="00000500000000000000"/>
                </a:rPr>
                <a:t> </a:t>
              </a:r>
              <a:r>
                <a:rPr lang="en-US" sz="1200" dirty="0" err="1">
                  <a:latin typeface="#9Slide03 Ralewayv4020" panose="00000500000000000000"/>
                </a:rPr>
                <a:t>trong</a:t>
              </a:r>
              <a:r>
                <a:rPr lang="en-US" sz="1200" dirty="0">
                  <a:latin typeface="#9Slide03 Ralewayv4020" panose="00000500000000000000"/>
                </a:rPr>
                <a:t> </a:t>
              </a:r>
              <a:r>
                <a:rPr lang="en-US" sz="1200" dirty="0" err="1">
                  <a:latin typeface="#9Slide03 Ralewayv4020" panose="00000500000000000000"/>
                </a:rPr>
                <a:t>dự</a:t>
              </a:r>
              <a:r>
                <a:rPr lang="en-US" sz="1200" dirty="0">
                  <a:latin typeface="#9Slide03 Ralewayv4020" panose="00000500000000000000"/>
                </a:rPr>
                <a:t> </a:t>
              </a:r>
              <a:r>
                <a:rPr lang="en-US" sz="1200" dirty="0" err="1">
                  <a:latin typeface="#9Slide03 Ralewayv4020" panose="00000500000000000000"/>
                </a:rPr>
                <a:t>án</a:t>
              </a:r>
              <a:endParaRPr lang="en-US" sz="1200" dirty="0">
                <a:latin typeface="#9Slide03 Ralewayv4020" panose="00000500000000000000"/>
              </a:endParaRPr>
            </a:p>
          </p:txBody>
        </p:sp>
      </p:grpSp>
      <p:grpSp>
        <p:nvGrpSpPr>
          <p:cNvPr id="32" name="9Slide.com 9">
            <a:extLst>
              <a:ext uri="{FF2B5EF4-FFF2-40B4-BE49-F238E27FC236}">
                <a16:creationId xmlns:a16="http://schemas.microsoft.com/office/drawing/2014/main" id="{49213E58-5E83-B343-B28F-7662CB66A019}"/>
              </a:ext>
            </a:extLst>
          </p:cNvPr>
          <p:cNvGrpSpPr/>
          <p:nvPr/>
        </p:nvGrpSpPr>
        <p:grpSpPr>
          <a:xfrm>
            <a:off x="5812193" y="4435949"/>
            <a:ext cx="3630909" cy="1283111"/>
            <a:chOff x="6522972" y="5357664"/>
            <a:chExt cx="3630909" cy="1283111"/>
          </a:xfrm>
        </p:grpSpPr>
        <p:sp>
          <p:nvSpPr>
            <p:cNvPr id="25" name="9Slide.com 10">
              <a:extLst>
                <a:ext uri="{FF2B5EF4-FFF2-40B4-BE49-F238E27FC236}">
                  <a16:creationId xmlns:a16="http://schemas.microsoft.com/office/drawing/2014/main" id="{04AF624C-627C-A540-9932-07B5FA13478B}"/>
                </a:ext>
              </a:extLst>
            </p:cNvPr>
            <p:cNvSpPr txBox="1"/>
            <p:nvPr/>
          </p:nvSpPr>
          <p:spPr>
            <a:xfrm>
              <a:off x="6522972" y="5357664"/>
              <a:ext cx="3630909" cy="246221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600" b="1" dirty="0" err="1">
                  <a:solidFill>
                    <a:schemeClr val="tx2"/>
                  </a:solidFill>
                  <a:latin typeface="#9Slide03 Ralewayv4020" panose="00000500000000000000" pitchFamily="2" charset="0"/>
                </a:rPr>
                <a:t>Khi</a:t>
              </a:r>
              <a:r>
                <a:rPr lang="en-US" sz="1600" b="1" dirty="0">
                  <a:solidFill>
                    <a:schemeClr val="tx2"/>
                  </a:solidFill>
                  <a:latin typeface="#9Slide03 Ralewayv4020" panose="00000500000000000000" pitchFamily="2" charset="0"/>
                </a:rPr>
                <a:t> </a:t>
              </a:r>
              <a:r>
                <a:rPr lang="en-US" sz="1600" b="1" dirty="0" err="1">
                  <a:solidFill>
                    <a:schemeClr val="tx2"/>
                  </a:solidFill>
                  <a:latin typeface="#9Slide03 Ralewayv4020" panose="00000500000000000000" pitchFamily="2" charset="0"/>
                </a:rPr>
                <a:t>có</a:t>
              </a:r>
              <a:r>
                <a:rPr lang="en-US" sz="1600" b="1" dirty="0">
                  <a:solidFill>
                    <a:schemeClr val="tx2"/>
                  </a:solidFill>
                  <a:latin typeface="#9Slide03 Ralewayv4020" panose="00000500000000000000" pitchFamily="2" charset="0"/>
                </a:rPr>
                <a:t> </a:t>
              </a:r>
              <a:r>
                <a:rPr lang="en-US" sz="1600" b="1" dirty="0" err="1">
                  <a:solidFill>
                    <a:schemeClr val="tx2"/>
                  </a:solidFill>
                  <a:latin typeface="#9Slide03 Ralewayv4020" panose="00000500000000000000" pitchFamily="2" charset="0"/>
                </a:rPr>
                <a:t>một</a:t>
              </a:r>
              <a:r>
                <a:rPr lang="en-US" sz="1600" b="1" dirty="0">
                  <a:solidFill>
                    <a:schemeClr val="tx2"/>
                  </a:solidFill>
                  <a:latin typeface="#9Slide03 Ralewayv4020" panose="00000500000000000000" pitchFamily="2" charset="0"/>
                </a:rPr>
                <a:t> component </a:t>
              </a:r>
              <a:r>
                <a:rPr lang="en-US" sz="1600" b="1" dirty="0" err="1">
                  <a:solidFill>
                    <a:schemeClr val="tx2"/>
                  </a:solidFill>
                  <a:latin typeface="#9Slide03 Ralewayv4020" panose="00000500000000000000" pitchFamily="2" charset="0"/>
                </a:rPr>
                <a:t>mới</a:t>
              </a:r>
              <a:r>
                <a:rPr lang="en-US" sz="1600" b="1" dirty="0">
                  <a:solidFill>
                    <a:schemeClr val="tx2"/>
                  </a:solidFill>
                  <a:latin typeface="#9Slide03 Ralewayv4020" panose="00000500000000000000" pitchFamily="2" charset="0"/>
                </a:rPr>
                <a:t> đ</a:t>
              </a:r>
              <a:r>
                <a:rPr lang="vi-VN" sz="1600" b="1" dirty="0">
                  <a:solidFill>
                    <a:schemeClr val="tx2"/>
                  </a:solidFill>
                  <a:latin typeface="#9Slide03 Ralewayv4020" panose="00000500000000000000" pitchFamily="2" charset="0"/>
                </a:rPr>
                <a:t>ư</a:t>
              </a:r>
              <a:r>
                <a:rPr lang="en-US" sz="1600" b="1" dirty="0" err="1">
                  <a:solidFill>
                    <a:schemeClr val="tx2"/>
                  </a:solidFill>
                  <a:latin typeface="#9Slide03 Ralewayv4020" panose="00000500000000000000" pitchFamily="2" charset="0"/>
                </a:rPr>
                <a:t>ợc</a:t>
              </a:r>
              <a:r>
                <a:rPr lang="en-US" sz="1600" b="1" dirty="0">
                  <a:solidFill>
                    <a:schemeClr val="tx2"/>
                  </a:solidFill>
                  <a:latin typeface="#9Slide03 Ralewayv4020" panose="00000500000000000000" pitchFamily="2" charset="0"/>
                </a:rPr>
                <a:t> </a:t>
              </a:r>
              <a:r>
                <a:rPr lang="en-US" sz="1600" b="1" dirty="0" err="1">
                  <a:solidFill>
                    <a:schemeClr val="tx2"/>
                  </a:solidFill>
                  <a:latin typeface="#9Slide03 Ralewayv4020" panose="00000500000000000000" pitchFamily="2" charset="0"/>
                </a:rPr>
                <a:t>tạo</a:t>
              </a:r>
              <a:r>
                <a:rPr lang="en-US" sz="1600" b="1" dirty="0">
                  <a:solidFill>
                    <a:schemeClr val="tx2"/>
                  </a:solidFill>
                  <a:latin typeface="#9Slide03 Ralewayv4020" panose="00000500000000000000" pitchFamily="2" charset="0"/>
                </a:rPr>
                <a:t> ra</a:t>
              </a:r>
            </a:p>
          </p:txBody>
        </p:sp>
        <p:cxnSp>
          <p:nvCxnSpPr>
            <p:cNvPr id="26" name="9Slide.com 11">
              <a:extLst>
                <a:ext uri="{FF2B5EF4-FFF2-40B4-BE49-F238E27FC236}">
                  <a16:creationId xmlns:a16="http://schemas.microsoft.com/office/drawing/2014/main" id="{24D17C56-3C28-DA45-9544-3F79D20FD040}"/>
                </a:ext>
              </a:extLst>
            </p:cNvPr>
            <p:cNvCxnSpPr>
              <a:cxnSpLocks/>
            </p:cNvCxnSpPr>
            <p:nvPr/>
          </p:nvCxnSpPr>
          <p:spPr>
            <a:xfrm>
              <a:off x="6522973" y="5699024"/>
              <a:ext cx="691463" cy="0"/>
            </a:xfrm>
            <a:prstGeom prst="line">
              <a:avLst/>
            </a:prstGeom>
            <a:ln w="381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9Slide.com 12">
              <a:extLst>
                <a:ext uri="{FF2B5EF4-FFF2-40B4-BE49-F238E27FC236}">
                  <a16:creationId xmlns:a16="http://schemas.microsoft.com/office/drawing/2014/main" id="{FD4071C5-9A80-D14E-AB0E-6389C559ED8A}"/>
                </a:ext>
              </a:extLst>
            </p:cNvPr>
            <p:cNvSpPr txBox="1"/>
            <p:nvPr/>
          </p:nvSpPr>
          <p:spPr>
            <a:xfrm>
              <a:off x="6522973" y="5939942"/>
              <a:ext cx="3343381" cy="70083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200" dirty="0">
                  <a:solidFill>
                    <a:schemeClr val="tx2"/>
                  </a:solidFill>
                  <a:latin typeface="#9Slide03 Ralewayv4020" panose="00000500000000000000"/>
                </a:rPr>
                <a:t>“ </a:t>
              </a:r>
              <a:r>
                <a:rPr lang="en-US" sz="1200" dirty="0" err="1">
                  <a:solidFill>
                    <a:schemeClr val="tx2"/>
                  </a:solidFill>
                  <a:latin typeface="#9Slide03 Ralewayv4020" panose="00000500000000000000"/>
                </a:rPr>
                <a:t>Chưa</a:t>
              </a:r>
              <a:r>
                <a:rPr lang="en-US" sz="1200" dirty="0">
                  <a:solidFill>
                    <a:schemeClr val="tx2"/>
                  </a:solidFill>
                  <a:latin typeface="#9Slide03 Ralewayv4020" panose="0000050000000000000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#9Slide03 Ralewayv4020" panose="00000500000000000000"/>
                </a:rPr>
                <a:t>có</a:t>
              </a:r>
              <a:r>
                <a:rPr lang="en-US" sz="1200" dirty="0">
                  <a:solidFill>
                    <a:schemeClr val="tx2"/>
                  </a:solidFill>
                  <a:latin typeface="#9Slide03 Ralewayv4020" panose="0000050000000000000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#9Slide03 Ralewayv4020" panose="00000500000000000000"/>
                </a:rPr>
                <a:t>sẵn</a:t>
              </a:r>
              <a:r>
                <a:rPr lang="en-US" sz="1200" dirty="0">
                  <a:solidFill>
                    <a:schemeClr val="tx2"/>
                  </a:solidFill>
                  <a:latin typeface="#9Slide03 Ralewayv4020" panose="00000500000000000000"/>
                </a:rPr>
                <a:t> à, </a:t>
              </a:r>
              <a:r>
                <a:rPr lang="en-US" sz="1200" dirty="0" err="1">
                  <a:solidFill>
                    <a:schemeClr val="tx2"/>
                  </a:solidFill>
                  <a:latin typeface="#9Slide03 Ralewayv4020" panose="00000500000000000000"/>
                </a:rPr>
                <a:t>chạy</a:t>
              </a:r>
              <a:r>
                <a:rPr lang="en-US" sz="1200" dirty="0">
                  <a:solidFill>
                    <a:schemeClr val="tx2"/>
                  </a:solidFill>
                  <a:latin typeface="#9Slide03 Ralewayv4020" panose="0000050000000000000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#9Slide03 Ralewayv4020" panose="00000500000000000000"/>
                </a:rPr>
                <a:t>lệnh</a:t>
              </a:r>
              <a:r>
                <a:rPr lang="en-US" sz="1200" dirty="0">
                  <a:solidFill>
                    <a:schemeClr val="tx2"/>
                  </a:solidFill>
                  <a:latin typeface="#9Slide03 Ralewayv4020" panose="0000050000000000000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#9Slide03 Ralewayv4020" panose="00000500000000000000"/>
                </a:rPr>
                <a:t>tạo</a:t>
              </a:r>
              <a:r>
                <a:rPr lang="en-US" sz="1200" dirty="0">
                  <a:solidFill>
                    <a:schemeClr val="tx2"/>
                  </a:solidFill>
                  <a:latin typeface="#9Slide03 Ralewayv4020" panose="0000050000000000000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#9Slide03 Ralewayv4020" panose="00000500000000000000"/>
                </a:rPr>
                <a:t>mới</a:t>
              </a:r>
              <a:r>
                <a:rPr lang="en-US" sz="1200" dirty="0">
                  <a:solidFill>
                    <a:schemeClr val="tx2"/>
                  </a:solidFill>
                  <a:latin typeface="#9Slide03 Ralewayv4020" panose="00000500000000000000"/>
                </a:rPr>
                <a:t> component </a:t>
              </a:r>
              <a:r>
                <a:rPr lang="en-US" sz="1200" dirty="0" err="1">
                  <a:solidFill>
                    <a:schemeClr val="tx2"/>
                  </a:solidFill>
                  <a:latin typeface="#9Slide03 Ralewayv4020" panose="00000500000000000000"/>
                </a:rPr>
                <a:t>và</a:t>
              </a:r>
              <a:r>
                <a:rPr lang="en-US" sz="1200" dirty="0">
                  <a:solidFill>
                    <a:schemeClr val="tx2"/>
                  </a:solidFill>
                  <a:latin typeface="#9Slide03 Ralewayv4020" panose="00000500000000000000"/>
                </a:rPr>
                <a:t> code </a:t>
              </a:r>
              <a:r>
                <a:rPr lang="en-US" sz="1200" dirty="0" err="1">
                  <a:solidFill>
                    <a:schemeClr val="tx2"/>
                  </a:solidFill>
                  <a:latin typeface="#9Slide03 Ralewayv4020" panose="00000500000000000000"/>
                </a:rPr>
                <a:t>bừa</a:t>
              </a:r>
              <a:r>
                <a:rPr lang="en-US" sz="1200" dirty="0">
                  <a:solidFill>
                    <a:schemeClr val="tx2"/>
                  </a:solidFill>
                  <a:latin typeface="#9Slide03 Ralewayv4020" panose="0000050000000000000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#9Slide03 Ralewayv4020" panose="00000500000000000000"/>
                </a:rPr>
                <a:t>thôi</a:t>
              </a:r>
              <a:r>
                <a:rPr lang="en-US" sz="1200" dirty="0">
                  <a:solidFill>
                    <a:schemeClr val="tx2"/>
                  </a:solidFill>
                  <a:latin typeface="#9Slide03 Ralewayv4020" panose="00000500000000000000"/>
                </a:rPr>
                <a:t>.“</a:t>
              </a:r>
            </a:p>
            <a:p>
              <a:pPr>
                <a:lnSpc>
                  <a:spcPct val="130000"/>
                </a:lnSpc>
              </a:pPr>
              <a:r>
                <a:rPr lang="en-US" sz="1200" dirty="0">
                  <a:solidFill>
                    <a:schemeClr val="tx2"/>
                  </a:solidFill>
                  <a:latin typeface="#9Slide03 Ralewayv4020" panose="00000500000000000000"/>
                </a:rPr>
                <a:t>“ </a:t>
              </a:r>
              <a:r>
                <a:rPr lang="en-US" sz="1200" dirty="0" err="1">
                  <a:solidFill>
                    <a:schemeClr val="tx2"/>
                  </a:solidFill>
                  <a:latin typeface="#9Slide03 Ralewayv4020" panose="00000500000000000000"/>
                </a:rPr>
                <a:t>Thiếu</a:t>
              </a:r>
              <a:r>
                <a:rPr lang="en-US" sz="1200" dirty="0">
                  <a:solidFill>
                    <a:schemeClr val="tx2"/>
                  </a:solidFill>
                  <a:latin typeface="#9Slide03 Ralewayv4020" panose="0000050000000000000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#9Slide03 Ralewayv4020" panose="00000500000000000000"/>
                </a:rPr>
                <a:t>gì</a:t>
              </a:r>
              <a:r>
                <a:rPr lang="en-US" sz="1200" dirty="0">
                  <a:solidFill>
                    <a:schemeClr val="tx2"/>
                  </a:solidFill>
                  <a:latin typeface="#9Slide03 Ralewayv4020" panose="0000050000000000000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#9Slide03 Ralewayv4020" panose="00000500000000000000"/>
                </a:rPr>
                <a:t>thì</a:t>
              </a:r>
              <a:r>
                <a:rPr lang="en-US" sz="1200" dirty="0">
                  <a:solidFill>
                    <a:schemeClr val="tx2"/>
                  </a:solidFill>
                  <a:latin typeface="#9Slide03 Ralewayv4020" panose="0000050000000000000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#9Slide03 Ralewayv4020" panose="00000500000000000000"/>
                </a:rPr>
                <a:t>lại</a:t>
              </a:r>
              <a:r>
                <a:rPr lang="en-US" sz="1200" dirty="0">
                  <a:solidFill>
                    <a:schemeClr val="tx2"/>
                  </a:solidFill>
                  <a:latin typeface="#9Slide03 Ralewayv4020" panose="0000050000000000000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#9Slide03 Ralewayv4020" panose="00000500000000000000"/>
                </a:rPr>
                <a:t>bổ</a:t>
              </a:r>
              <a:r>
                <a:rPr lang="en-US" sz="1200" dirty="0">
                  <a:solidFill>
                    <a:schemeClr val="tx2"/>
                  </a:solidFill>
                  <a:latin typeface="#9Slide03 Ralewayv4020" panose="0000050000000000000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#9Slide03 Ralewayv4020" panose="00000500000000000000"/>
                </a:rPr>
                <a:t>xung</a:t>
              </a:r>
              <a:r>
                <a:rPr lang="en-US" sz="1200" dirty="0">
                  <a:solidFill>
                    <a:schemeClr val="tx2"/>
                  </a:solidFill>
                  <a:latin typeface="#9Slide03 Ralewayv4020" panose="0000050000000000000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#9Slide03 Ralewayv4020" panose="00000500000000000000"/>
                </a:rPr>
                <a:t>vào</a:t>
              </a:r>
              <a:r>
                <a:rPr lang="en-US" sz="1200" dirty="0">
                  <a:solidFill>
                    <a:schemeClr val="tx2"/>
                  </a:solidFill>
                  <a:latin typeface="#9Slide03 Ralewayv4020" panose="00000500000000000000"/>
                </a:rPr>
                <a:t> </a:t>
              </a:r>
              <a:r>
                <a:rPr lang="en-US" sz="1200" dirty="0" err="1">
                  <a:solidFill>
                    <a:schemeClr val="tx2"/>
                  </a:solidFill>
                  <a:latin typeface="#9Slide03 Ralewayv4020" panose="00000500000000000000"/>
                </a:rPr>
                <a:t>sau</a:t>
              </a:r>
              <a:r>
                <a:rPr lang="en-US" sz="1200" dirty="0">
                  <a:solidFill>
                    <a:schemeClr val="tx2"/>
                  </a:solidFill>
                  <a:latin typeface="#9Slide03 Ralewayv4020" panose="00000500000000000000"/>
                </a:rPr>
                <a:t>.“</a:t>
              </a:r>
            </a:p>
          </p:txBody>
        </p:sp>
      </p:grpSp>
      <p:sp>
        <p:nvSpPr>
          <p:cNvPr id="33" name="9Slide.com 13">
            <a:extLst>
              <a:ext uri="{FF2B5EF4-FFF2-40B4-BE49-F238E27FC236}">
                <a16:creationId xmlns:a16="http://schemas.microsoft.com/office/drawing/2014/main" id="{31FC5DAE-1A40-A042-BAC3-F6A12E53C058}"/>
              </a:ext>
            </a:extLst>
          </p:cNvPr>
          <p:cNvSpPr txBox="1"/>
          <p:nvPr/>
        </p:nvSpPr>
        <p:spPr>
          <a:xfrm>
            <a:off x="1112233" y="1846770"/>
            <a:ext cx="4983767" cy="79855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FFFFFF"/>
                </a:solidFill>
                <a:latin typeface="Raleway Medium" panose="020B0503030101060003" pitchFamily="34" charset="77"/>
              </a:rPr>
              <a:t>After defining your vision, create a mission statement that defines how your company will accomplish its vision. The mission statement explains what your business offers, how it does this and who it helps.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DF71190D-372E-4088-BB28-A470CD2EFA7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7545" b="17545"/>
          <a:stretch>
            <a:fillRect/>
          </a:stretch>
        </p:blipFill>
        <p:spPr/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CD8C440-3DA1-4895-A6CD-097A56E28D2E}"/>
              </a:ext>
            </a:extLst>
          </p:cNvPr>
          <p:cNvSpPr/>
          <p:nvPr/>
        </p:nvSpPr>
        <p:spPr>
          <a:xfrm>
            <a:off x="443060" y="6400800"/>
            <a:ext cx="1404594" cy="2683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8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9Slide.com 1">
            <a:extLst>
              <a:ext uri="{FF2B5EF4-FFF2-40B4-BE49-F238E27FC236}">
                <a16:creationId xmlns:a16="http://schemas.microsoft.com/office/drawing/2014/main" id="{3AB0DC72-D810-7647-A502-78655E32D48B}"/>
              </a:ext>
            </a:extLst>
          </p:cNvPr>
          <p:cNvSpPr txBox="1"/>
          <p:nvPr/>
        </p:nvSpPr>
        <p:spPr>
          <a:xfrm>
            <a:off x="587375" y="613856"/>
            <a:ext cx="397305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 err="1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Tại</a:t>
            </a:r>
            <a:r>
              <a:rPr lang="en-US" sz="3200" b="1" dirty="0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 </a:t>
            </a:r>
            <a:r>
              <a:rPr lang="en-US" sz="3200" b="1" dirty="0" err="1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sao</a:t>
            </a:r>
            <a:r>
              <a:rPr lang="en-US" sz="3200" b="1" dirty="0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chúng</a:t>
            </a:r>
            <a:r>
              <a:rPr lang="en-US" sz="3200" b="1" dirty="0">
                <a:solidFill>
                  <a:schemeClr val="accent1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 ta </a:t>
            </a:r>
            <a:r>
              <a:rPr lang="en-US" sz="3200" b="1" dirty="0" err="1">
                <a:solidFill>
                  <a:schemeClr val="accent1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không</a:t>
            </a:r>
            <a:r>
              <a:rPr lang="en-US" sz="3200" b="1" dirty="0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 </a:t>
            </a:r>
          </a:p>
        </p:txBody>
      </p:sp>
      <p:cxnSp>
        <p:nvCxnSpPr>
          <p:cNvPr id="17" name="9Slide.com 3">
            <a:extLst>
              <a:ext uri="{FF2B5EF4-FFF2-40B4-BE49-F238E27FC236}">
                <a16:creationId xmlns:a16="http://schemas.microsoft.com/office/drawing/2014/main" id="{8FB9759F-D6CF-124B-873E-B86B20B05AEC}"/>
              </a:ext>
            </a:extLst>
          </p:cNvPr>
          <p:cNvCxnSpPr>
            <a:cxnSpLocks/>
          </p:cNvCxnSpPr>
          <p:nvPr/>
        </p:nvCxnSpPr>
        <p:spPr>
          <a:xfrm>
            <a:off x="622526" y="1262610"/>
            <a:ext cx="1012371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Slide.com 6">
            <a:extLst>
              <a:ext uri="{FF2B5EF4-FFF2-40B4-BE49-F238E27FC236}">
                <a16:creationId xmlns:a16="http://schemas.microsoft.com/office/drawing/2014/main" id="{4AFF4752-42AA-4647-9AEE-ACD3A25806C7}"/>
              </a:ext>
            </a:extLst>
          </p:cNvPr>
          <p:cNvSpPr/>
          <p:nvPr/>
        </p:nvSpPr>
        <p:spPr>
          <a:xfrm>
            <a:off x="435837" y="1843391"/>
            <a:ext cx="6024784" cy="1077758"/>
          </a:xfrm>
          <a:prstGeom prst="roundRect">
            <a:avLst>
              <a:gd name="adj" fmla="val 9760"/>
            </a:avLst>
          </a:prstGeom>
          <a:solidFill>
            <a:schemeClr val="bg2"/>
          </a:solidFill>
          <a:ln cap="rnd">
            <a:noFill/>
          </a:ln>
          <a:effectLst>
            <a:outerShdw blurRad="38100" dist="12700" dir="2700000" algn="tl" rotWithShape="0">
              <a:schemeClr val="tx2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25" name="9Slide.com 9">
            <a:extLst>
              <a:ext uri="{FF2B5EF4-FFF2-40B4-BE49-F238E27FC236}">
                <a16:creationId xmlns:a16="http://schemas.microsoft.com/office/drawing/2014/main" id="{B720AA1D-3AE3-2D45-980B-821CB6ADB573}"/>
              </a:ext>
            </a:extLst>
          </p:cNvPr>
          <p:cNvSpPr/>
          <p:nvPr/>
        </p:nvSpPr>
        <p:spPr>
          <a:xfrm>
            <a:off x="589431" y="1972786"/>
            <a:ext cx="5506569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vi-VN" sz="2000" b="1" dirty="0">
                <a:solidFill>
                  <a:schemeClr val="accent1"/>
                </a:solidFill>
                <a:latin typeface="#9Slide03 Ralewayv4020 SemiBold" panose="000007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Học một framework cần có docs thì vào một dự án mới để code được cũng cần có docs</a:t>
            </a:r>
            <a:endParaRPr lang="en-US" sz="2000" b="1" dirty="0">
              <a:solidFill>
                <a:schemeClr val="accent1"/>
              </a:solidFill>
              <a:latin typeface="#9Slide03 Ralewayv4020 SemiBold" panose="00000700000000000000" pitchFamily="2" charset="0"/>
              <a:ea typeface="Roboto Medium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34" name="9Slide.com 10">
            <a:extLst>
              <a:ext uri="{FF2B5EF4-FFF2-40B4-BE49-F238E27FC236}">
                <a16:creationId xmlns:a16="http://schemas.microsoft.com/office/drawing/2014/main" id="{7B600EAC-C61E-9448-A653-0C1BCF5464DE}"/>
              </a:ext>
            </a:extLst>
          </p:cNvPr>
          <p:cNvSpPr/>
          <p:nvPr/>
        </p:nvSpPr>
        <p:spPr>
          <a:xfrm>
            <a:off x="393435" y="3454156"/>
            <a:ext cx="6024783" cy="1264270"/>
          </a:xfrm>
          <a:prstGeom prst="roundRect">
            <a:avLst>
              <a:gd name="adj" fmla="val 9760"/>
            </a:avLst>
          </a:prstGeom>
          <a:gradFill>
            <a:gsLst>
              <a:gs pos="0">
                <a:schemeClr val="accent1"/>
              </a:gs>
              <a:gs pos="99000">
                <a:schemeClr val="accent1">
                  <a:lumMod val="75000"/>
                </a:schemeClr>
              </a:gs>
            </a:gsLst>
            <a:lin ang="0" scaled="0"/>
          </a:gradFill>
          <a:ln cap="rnd">
            <a:noFill/>
          </a:ln>
          <a:effectLst>
            <a:outerShdw blurRad="228600" dist="88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EG" sz="1600" dirty="0"/>
          </a:p>
        </p:txBody>
      </p:sp>
      <p:grpSp>
        <p:nvGrpSpPr>
          <p:cNvPr id="35" name="9Slide.com 11">
            <a:extLst>
              <a:ext uri="{FF2B5EF4-FFF2-40B4-BE49-F238E27FC236}">
                <a16:creationId xmlns:a16="http://schemas.microsoft.com/office/drawing/2014/main" id="{49D88B92-48B9-5243-A05A-72B101AE9C64}"/>
              </a:ext>
            </a:extLst>
          </p:cNvPr>
          <p:cNvGrpSpPr/>
          <p:nvPr/>
        </p:nvGrpSpPr>
        <p:grpSpPr>
          <a:xfrm>
            <a:off x="0" y="4808552"/>
            <a:ext cx="786872" cy="699016"/>
            <a:chOff x="9523506" y="1269030"/>
            <a:chExt cx="786872" cy="699016"/>
          </a:xfrm>
        </p:grpSpPr>
        <p:sp>
          <p:nvSpPr>
            <p:cNvPr id="36" name="9Slide.com 12">
              <a:extLst>
                <a:ext uri="{FF2B5EF4-FFF2-40B4-BE49-F238E27FC236}">
                  <a16:creationId xmlns:a16="http://schemas.microsoft.com/office/drawing/2014/main" id="{57EAAE43-0960-6F41-A897-03797E534B4C}"/>
                </a:ext>
              </a:extLst>
            </p:cNvPr>
            <p:cNvSpPr/>
            <p:nvPr/>
          </p:nvSpPr>
          <p:spPr>
            <a:xfrm>
              <a:off x="9612404" y="1783380"/>
              <a:ext cx="649696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endParaRPr lang="en-US" sz="1200" b="1" dirty="0">
                <a:solidFill>
                  <a:srgbClr val="FFFFFF"/>
                </a:solidFill>
                <a:latin typeface="#9Slide03 Ralewayv4020 SemiBold" panose="00000700000000000000" pitchFamily="2" charset="0"/>
                <a:ea typeface="Roboto Medium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37" name="9Slide.com 13">
              <a:extLst>
                <a:ext uri="{FF2B5EF4-FFF2-40B4-BE49-F238E27FC236}">
                  <a16:creationId xmlns:a16="http://schemas.microsoft.com/office/drawing/2014/main" id="{C216852E-FDD0-6441-A000-4D2A04B347E9}"/>
                </a:ext>
              </a:extLst>
            </p:cNvPr>
            <p:cNvSpPr/>
            <p:nvPr/>
          </p:nvSpPr>
          <p:spPr>
            <a:xfrm>
              <a:off x="9523506" y="1269030"/>
              <a:ext cx="786872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endParaRPr lang="en-US" sz="2800" b="1" dirty="0">
                <a:solidFill>
                  <a:srgbClr val="FFFFFF"/>
                </a:solidFill>
                <a:latin typeface="#9Slide03 Ralewayv4020 SemiBold" panose="00000700000000000000" pitchFamily="2" charset="0"/>
                <a:ea typeface="Roboto Medium" panose="02000000000000000000" pitchFamily="2" charset="0"/>
                <a:cs typeface="Open Sans" panose="020B0606030504020204" pitchFamily="34" charset="0"/>
              </a:endParaRPr>
            </a:p>
          </p:txBody>
        </p:sp>
      </p:grpSp>
      <p:sp>
        <p:nvSpPr>
          <p:cNvPr id="46" name="9Slide.com 18">
            <a:extLst>
              <a:ext uri="{FF2B5EF4-FFF2-40B4-BE49-F238E27FC236}">
                <a16:creationId xmlns:a16="http://schemas.microsoft.com/office/drawing/2014/main" id="{D6AFDDD0-A444-CD44-B88C-982B869C0B99}"/>
              </a:ext>
            </a:extLst>
          </p:cNvPr>
          <p:cNvSpPr/>
          <p:nvPr/>
        </p:nvSpPr>
        <p:spPr>
          <a:xfrm rot="18254348">
            <a:off x="10461068" y="3810736"/>
            <a:ext cx="649734" cy="499921"/>
          </a:xfrm>
          <a:custGeom>
            <a:avLst/>
            <a:gdLst>
              <a:gd name="connsiteX0" fmla="*/ 179532 w 580305"/>
              <a:gd name="connsiteY0" fmla="*/ 312129 h 446500"/>
              <a:gd name="connsiteX1" fmla="*/ 354385 w 580305"/>
              <a:gd name="connsiteY1" fmla="*/ 260829 h 446500"/>
              <a:gd name="connsiteX2" fmla="*/ 441431 w 580305"/>
              <a:gd name="connsiteY2" fmla="*/ 289329 h 446500"/>
              <a:gd name="connsiteX3" fmla="*/ 531235 w 580305"/>
              <a:gd name="connsiteY3" fmla="*/ 290374 h 446500"/>
              <a:gd name="connsiteX4" fmla="*/ 587173 w 580305"/>
              <a:gd name="connsiteY4" fmla="*/ 160983 h 446500"/>
              <a:gd name="connsiteX5" fmla="*/ 444475 w 580305"/>
              <a:gd name="connsiteY5" fmla="*/ 12593 h 446500"/>
              <a:gd name="connsiteX6" fmla="*/ 231760 w 580305"/>
              <a:gd name="connsiteY6" fmla="*/ 22093 h 446500"/>
              <a:gd name="connsiteX7" fmla="*/ 58144 w 580305"/>
              <a:gd name="connsiteY7" fmla="*/ 135428 h 446500"/>
              <a:gd name="connsiteX8" fmla="*/ 4109 w 580305"/>
              <a:gd name="connsiteY8" fmla="*/ 331603 h 446500"/>
              <a:gd name="connsiteX9" fmla="*/ 101144 w 580305"/>
              <a:gd name="connsiteY9" fmla="*/ 451494 h 446500"/>
              <a:gd name="connsiteX10" fmla="*/ 132918 w 580305"/>
              <a:gd name="connsiteY10" fmla="*/ 388034 h 446500"/>
              <a:gd name="connsiteX11" fmla="*/ 179533 w 580305"/>
              <a:gd name="connsiteY11" fmla="*/ 312129 h 44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0305" h="446500">
                <a:moveTo>
                  <a:pt x="179532" y="312129"/>
                </a:moveTo>
                <a:cubicBezTo>
                  <a:pt x="225782" y="267286"/>
                  <a:pt x="291196" y="248095"/>
                  <a:pt x="354385" y="260829"/>
                </a:cubicBezTo>
                <a:cubicBezTo>
                  <a:pt x="384352" y="267193"/>
                  <a:pt x="412225" y="280494"/>
                  <a:pt x="441431" y="289329"/>
                </a:cubicBezTo>
                <a:cubicBezTo>
                  <a:pt x="470636" y="298164"/>
                  <a:pt x="503171" y="302343"/>
                  <a:pt x="531235" y="290374"/>
                </a:cubicBezTo>
                <a:cubicBezTo>
                  <a:pt x="578040" y="270329"/>
                  <a:pt x="597067" y="210858"/>
                  <a:pt x="587173" y="160983"/>
                </a:cubicBezTo>
                <a:cubicBezTo>
                  <a:pt x="573189" y="90303"/>
                  <a:pt x="512780" y="34348"/>
                  <a:pt x="444475" y="12593"/>
                </a:cubicBezTo>
                <a:cubicBezTo>
                  <a:pt x="376170" y="-9161"/>
                  <a:pt x="300160" y="-612"/>
                  <a:pt x="231760" y="22093"/>
                </a:cubicBezTo>
                <a:cubicBezTo>
                  <a:pt x="165168" y="44419"/>
                  <a:pt x="102380" y="81183"/>
                  <a:pt x="58144" y="135428"/>
                </a:cubicBezTo>
                <a:cubicBezTo>
                  <a:pt x="13908" y="189674"/>
                  <a:pt x="-10161" y="263489"/>
                  <a:pt x="4109" y="331603"/>
                </a:cubicBezTo>
                <a:cubicBezTo>
                  <a:pt x="11149" y="365424"/>
                  <a:pt x="54149" y="460709"/>
                  <a:pt x="101144" y="451494"/>
                </a:cubicBezTo>
                <a:cubicBezTo>
                  <a:pt x="127020" y="446364"/>
                  <a:pt x="126449" y="407414"/>
                  <a:pt x="132918" y="388034"/>
                </a:cubicBezTo>
                <a:cubicBezTo>
                  <a:pt x="142288" y="359435"/>
                  <a:pt x="158255" y="333435"/>
                  <a:pt x="179533" y="3121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0" scaled="0"/>
          </a:gradFill>
          <a:ln w="9507" cap="flat">
            <a:noFill/>
            <a:prstDash val="solid"/>
            <a:miter/>
          </a:ln>
          <a:effectLst>
            <a:outerShdw blurRad="127000" sx="101000" sy="101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9Slide.com 19">
            <a:extLst>
              <a:ext uri="{FF2B5EF4-FFF2-40B4-BE49-F238E27FC236}">
                <a16:creationId xmlns:a16="http://schemas.microsoft.com/office/drawing/2014/main" id="{EAD9A472-9CC8-0649-B15A-B5590B52845F}"/>
              </a:ext>
            </a:extLst>
          </p:cNvPr>
          <p:cNvSpPr/>
          <p:nvPr/>
        </p:nvSpPr>
        <p:spPr>
          <a:xfrm rot="2930466">
            <a:off x="6902288" y="2578071"/>
            <a:ext cx="575175" cy="850929"/>
          </a:xfrm>
          <a:custGeom>
            <a:avLst/>
            <a:gdLst>
              <a:gd name="connsiteX0" fmla="*/ 430962 w 513712"/>
              <a:gd name="connsiteY0" fmla="*/ 475576 h 760000"/>
              <a:gd name="connsiteX1" fmla="*/ 444376 w 513712"/>
              <a:gd name="connsiteY1" fmla="*/ 288995 h 760000"/>
              <a:gd name="connsiteX2" fmla="*/ 354857 w 513712"/>
              <a:gd name="connsiteY2" fmla="*/ 88165 h 760000"/>
              <a:gd name="connsiteX3" fmla="*/ 116170 w 513712"/>
              <a:gd name="connsiteY3" fmla="*/ 10646 h 760000"/>
              <a:gd name="connsiteX4" fmla="*/ 2012 w 513712"/>
              <a:gd name="connsiteY4" fmla="*/ 238646 h 760000"/>
              <a:gd name="connsiteX5" fmla="*/ 120356 w 513712"/>
              <a:gd name="connsiteY5" fmla="*/ 483650 h 760000"/>
              <a:gd name="connsiteX6" fmla="*/ 308908 w 513712"/>
              <a:gd name="connsiteY6" fmla="*/ 690751 h 760000"/>
              <a:gd name="connsiteX7" fmla="*/ 519244 w 513712"/>
              <a:gd name="connsiteY7" fmla="*/ 712315 h 760000"/>
              <a:gd name="connsiteX8" fmla="*/ 463973 w 513712"/>
              <a:gd name="connsiteY8" fmla="*/ 606580 h 760000"/>
              <a:gd name="connsiteX9" fmla="*/ 430962 w 513712"/>
              <a:gd name="connsiteY9" fmla="*/ 475575 h 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3712" h="760000">
                <a:moveTo>
                  <a:pt x="430962" y="475576"/>
                </a:moveTo>
                <a:cubicBezTo>
                  <a:pt x="429820" y="413160"/>
                  <a:pt x="447610" y="351315"/>
                  <a:pt x="444376" y="288995"/>
                </a:cubicBezTo>
                <a:cubicBezTo>
                  <a:pt x="438647" y="213740"/>
                  <a:pt x="407017" y="142782"/>
                  <a:pt x="354857" y="88165"/>
                </a:cubicBezTo>
                <a:cubicBezTo>
                  <a:pt x="294543" y="22995"/>
                  <a:pt x="199125" y="-21370"/>
                  <a:pt x="116170" y="10646"/>
                </a:cubicBezTo>
                <a:cubicBezTo>
                  <a:pt x="30552" y="43705"/>
                  <a:pt x="-9784" y="148015"/>
                  <a:pt x="2012" y="238646"/>
                </a:cubicBezTo>
                <a:cubicBezTo>
                  <a:pt x="13808" y="329275"/>
                  <a:pt x="66702" y="409646"/>
                  <a:pt x="120356" y="483650"/>
                </a:cubicBezTo>
                <a:cubicBezTo>
                  <a:pt x="175247" y="559650"/>
                  <a:pt x="233849" y="634605"/>
                  <a:pt x="308908" y="690751"/>
                </a:cubicBezTo>
                <a:cubicBezTo>
                  <a:pt x="349244" y="720865"/>
                  <a:pt x="507068" y="821470"/>
                  <a:pt x="519244" y="712315"/>
                </a:cubicBezTo>
                <a:cubicBezTo>
                  <a:pt x="523621" y="673175"/>
                  <a:pt x="480621" y="639355"/>
                  <a:pt x="463973" y="606580"/>
                </a:cubicBezTo>
                <a:cubicBezTo>
                  <a:pt x="443340" y="565911"/>
                  <a:pt x="432061" y="521153"/>
                  <a:pt x="430962" y="47557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0" scaled="0"/>
          </a:gradFill>
          <a:ln w="9507" cap="flat">
            <a:noFill/>
            <a:prstDash val="solid"/>
            <a:miter/>
          </a:ln>
          <a:effectLst>
            <a:outerShdw blurRad="127000" sx="101000" sy="101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9Slide.com 20">
            <a:extLst>
              <a:ext uri="{FF2B5EF4-FFF2-40B4-BE49-F238E27FC236}">
                <a16:creationId xmlns:a16="http://schemas.microsoft.com/office/drawing/2014/main" id="{F15F3C18-19BE-474A-883B-FE41269085A8}"/>
              </a:ext>
            </a:extLst>
          </p:cNvPr>
          <p:cNvSpPr/>
          <p:nvPr/>
        </p:nvSpPr>
        <p:spPr>
          <a:xfrm rot="17094244">
            <a:off x="8548106" y="5342464"/>
            <a:ext cx="553872" cy="861565"/>
          </a:xfrm>
          <a:custGeom>
            <a:avLst/>
            <a:gdLst>
              <a:gd name="connsiteX0" fmla="*/ 23411 w 494686"/>
              <a:gd name="connsiteY0" fmla="*/ 190836 h 769500"/>
              <a:gd name="connsiteX1" fmla="*/ 18370 w 494686"/>
              <a:gd name="connsiteY1" fmla="*/ 497877 h 769500"/>
              <a:gd name="connsiteX2" fmla="*/ 133194 w 494686"/>
              <a:gd name="connsiteY2" fmla="*/ 708777 h 769500"/>
              <a:gd name="connsiteX3" fmla="*/ 468914 w 494686"/>
              <a:gd name="connsiteY3" fmla="*/ 698232 h 769500"/>
              <a:gd name="connsiteX4" fmla="*/ 493554 w 494686"/>
              <a:gd name="connsiteY4" fmla="*/ 574732 h 769500"/>
              <a:gd name="connsiteX5" fmla="*/ 350856 w 494686"/>
              <a:gd name="connsiteY5" fmla="*/ 361836 h 769500"/>
              <a:gd name="connsiteX6" fmla="*/ 258197 w 494686"/>
              <a:gd name="connsiteY6" fmla="*/ 187891 h 769500"/>
              <a:gd name="connsiteX7" fmla="*/ 194269 w 494686"/>
              <a:gd name="connsiteY7" fmla="*/ 2832 h 769500"/>
              <a:gd name="connsiteX8" fmla="*/ 23411 w 494686"/>
              <a:gd name="connsiteY8" fmla="*/ 190836 h 76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4686" h="769500">
                <a:moveTo>
                  <a:pt x="23411" y="190836"/>
                </a:moveTo>
                <a:cubicBezTo>
                  <a:pt x="-7697" y="285836"/>
                  <a:pt x="-6175" y="401262"/>
                  <a:pt x="18370" y="497877"/>
                </a:cubicBezTo>
                <a:cubicBezTo>
                  <a:pt x="37547" y="576983"/>
                  <a:pt x="77135" y="649695"/>
                  <a:pt x="133194" y="708777"/>
                </a:cubicBezTo>
                <a:cubicBezTo>
                  <a:pt x="213961" y="791426"/>
                  <a:pt x="395378" y="794942"/>
                  <a:pt x="468914" y="698232"/>
                </a:cubicBezTo>
                <a:cubicBezTo>
                  <a:pt x="494053" y="662314"/>
                  <a:pt x="502988" y="617528"/>
                  <a:pt x="493554" y="574732"/>
                </a:cubicBezTo>
                <a:cubicBezTo>
                  <a:pt x="476620" y="487522"/>
                  <a:pt x="407935" y="425106"/>
                  <a:pt x="350856" y="361836"/>
                </a:cubicBezTo>
                <a:cubicBezTo>
                  <a:pt x="306239" y="312057"/>
                  <a:pt x="264476" y="254391"/>
                  <a:pt x="258197" y="187891"/>
                </a:cubicBezTo>
                <a:cubicBezTo>
                  <a:pt x="252014" y="123577"/>
                  <a:pt x="316133" y="-22058"/>
                  <a:pt x="194269" y="2832"/>
                </a:cubicBezTo>
                <a:cubicBezTo>
                  <a:pt x="111599" y="20026"/>
                  <a:pt x="47860" y="116356"/>
                  <a:pt x="23411" y="19083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99000">
                <a:schemeClr val="accent2"/>
              </a:gs>
            </a:gsLst>
            <a:lin ang="12600000" scaled="0"/>
            <a:tileRect/>
          </a:gradFill>
          <a:ln w="9507" cap="flat">
            <a:noFill/>
            <a:prstDash val="solid"/>
            <a:miter/>
          </a:ln>
          <a:effectLst>
            <a:outerShdw blurRad="127000" sx="101000" sy="101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9Slide.com 21">
            <a:extLst>
              <a:ext uri="{FF2B5EF4-FFF2-40B4-BE49-F238E27FC236}">
                <a16:creationId xmlns:a16="http://schemas.microsoft.com/office/drawing/2014/main" id="{72FABB00-C540-0E45-8864-17B19CA2F55B}"/>
              </a:ext>
            </a:extLst>
          </p:cNvPr>
          <p:cNvSpPr/>
          <p:nvPr/>
        </p:nvSpPr>
        <p:spPr>
          <a:xfrm rot="20361128" flipV="1">
            <a:off x="8674282" y="729134"/>
            <a:ext cx="947974" cy="691380"/>
          </a:xfrm>
          <a:custGeom>
            <a:avLst/>
            <a:gdLst>
              <a:gd name="connsiteX0" fmla="*/ 38068 w 846674"/>
              <a:gd name="connsiteY0" fmla="*/ 478898 h 617500"/>
              <a:gd name="connsiteX1" fmla="*/ 25700 w 846674"/>
              <a:gd name="connsiteY1" fmla="*/ 221163 h 617500"/>
              <a:gd name="connsiteX2" fmla="*/ 241079 w 846674"/>
              <a:gd name="connsiteY2" fmla="*/ 85788 h 617500"/>
              <a:gd name="connsiteX3" fmla="*/ 546833 w 846674"/>
              <a:gd name="connsiteY3" fmla="*/ 126068 h 617500"/>
              <a:gd name="connsiteX4" fmla="*/ 666224 w 846674"/>
              <a:gd name="connsiteY4" fmla="*/ 37908 h 617500"/>
              <a:gd name="connsiteX5" fmla="*/ 803880 w 846674"/>
              <a:gd name="connsiteY5" fmla="*/ 11023 h 617500"/>
              <a:gd name="connsiteX6" fmla="*/ 848307 w 846674"/>
              <a:gd name="connsiteY6" fmla="*/ 95003 h 617500"/>
              <a:gd name="connsiteX7" fmla="*/ 823858 w 846674"/>
              <a:gd name="connsiteY7" fmla="*/ 190003 h 617500"/>
              <a:gd name="connsiteX8" fmla="*/ 579178 w 846674"/>
              <a:gd name="connsiteY8" fmla="*/ 461418 h 617500"/>
              <a:gd name="connsiteX9" fmla="*/ 263435 w 846674"/>
              <a:gd name="connsiteY9" fmla="*/ 615033 h 617500"/>
              <a:gd name="connsiteX10" fmla="*/ 38068 w 846674"/>
              <a:gd name="connsiteY10" fmla="*/ 478898 h 61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6674" h="617500">
                <a:moveTo>
                  <a:pt x="38068" y="478898"/>
                </a:moveTo>
                <a:cubicBezTo>
                  <a:pt x="-6549" y="401283"/>
                  <a:pt x="-13589" y="301628"/>
                  <a:pt x="25700" y="221163"/>
                </a:cubicBezTo>
                <a:cubicBezTo>
                  <a:pt x="64990" y="140698"/>
                  <a:pt x="151560" y="83793"/>
                  <a:pt x="241079" y="85788"/>
                </a:cubicBezTo>
                <a:cubicBezTo>
                  <a:pt x="345724" y="87973"/>
                  <a:pt x="449323" y="163118"/>
                  <a:pt x="546833" y="126068"/>
                </a:cubicBezTo>
                <a:cubicBezTo>
                  <a:pt x="593353" y="108398"/>
                  <a:pt x="626935" y="68403"/>
                  <a:pt x="666224" y="37908"/>
                </a:cubicBezTo>
                <a:cubicBezTo>
                  <a:pt x="705513" y="7413"/>
                  <a:pt x="761356" y="-14057"/>
                  <a:pt x="803880" y="11023"/>
                </a:cubicBezTo>
                <a:cubicBezTo>
                  <a:pt x="832420" y="27838"/>
                  <a:pt x="847451" y="61943"/>
                  <a:pt x="848307" y="95003"/>
                </a:cubicBezTo>
                <a:cubicBezTo>
                  <a:pt x="847576" y="128125"/>
                  <a:pt x="839210" y="160633"/>
                  <a:pt x="823858" y="190003"/>
                </a:cubicBezTo>
                <a:cubicBezTo>
                  <a:pt x="771725" y="301723"/>
                  <a:pt x="681635" y="392733"/>
                  <a:pt x="579178" y="461418"/>
                </a:cubicBezTo>
                <a:cubicBezTo>
                  <a:pt x="482714" y="526208"/>
                  <a:pt x="372742" y="576083"/>
                  <a:pt x="263435" y="615033"/>
                </a:cubicBezTo>
                <a:cubicBezTo>
                  <a:pt x="178673" y="645338"/>
                  <a:pt x="78213" y="548628"/>
                  <a:pt x="38068" y="47889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12600000" scaled="0"/>
          </a:gradFill>
          <a:ln w="9507" cap="flat">
            <a:noFill/>
            <a:prstDash val="solid"/>
            <a:miter/>
          </a:ln>
          <a:effectLst>
            <a:outerShdw blurRad="127000" sx="101000" sy="101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grpSp>
        <p:nvGrpSpPr>
          <p:cNvPr id="52" name="9Slide.com 22">
            <a:extLst>
              <a:ext uri="{FF2B5EF4-FFF2-40B4-BE49-F238E27FC236}">
                <a16:creationId xmlns:a16="http://schemas.microsoft.com/office/drawing/2014/main" id="{BECEE6CB-0931-AB4B-A415-C1CFD37BAC72}"/>
              </a:ext>
            </a:extLst>
          </p:cNvPr>
          <p:cNvGrpSpPr>
            <a:grpSpLocks noChangeAspect="1"/>
          </p:cNvGrpSpPr>
          <p:nvPr/>
        </p:nvGrpSpPr>
        <p:grpSpPr>
          <a:xfrm>
            <a:off x="5984090" y="2461391"/>
            <a:ext cx="323508" cy="367441"/>
            <a:chOff x="7353301" y="669925"/>
            <a:chExt cx="257175" cy="292100"/>
          </a:xfrm>
          <a:solidFill>
            <a:schemeClr val="tx2"/>
          </a:solidFill>
        </p:grpSpPr>
        <p:sp>
          <p:nvSpPr>
            <p:cNvPr id="53" name="9Slide.com 23">
              <a:extLst>
                <a:ext uri="{FF2B5EF4-FFF2-40B4-BE49-F238E27FC236}">
                  <a16:creationId xmlns:a16="http://schemas.microsoft.com/office/drawing/2014/main" id="{BAF819A6-18B8-B643-BDC2-60D249309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3301" y="669925"/>
              <a:ext cx="38100" cy="292100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0" y="109"/>
                </a:cxn>
                <a:cxn ang="0">
                  <a:pos x="8" y="116"/>
                </a:cxn>
                <a:cxn ang="0">
                  <a:pos x="15" y="116"/>
                </a:cxn>
                <a:cxn ang="0">
                  <a:pos x="15" y="0"/>
                </a:cxn>
                <a:cxn ang="0">
                  <a:pos x="8" y="0"/>
                </a:cxn>
                <a:cxn ang="0">
                  <a:pos x="0" y="7"/>
                </a:cxn>
              </a:cxnLst>
              <a:rect l="0" t="0" r="r" b="b"/>
              <a:pathLst>
                <a:path w="15" h="116">
                  <a:moveTo>
                    <a:pt x="0" y="7"/>
                  </a:moveTo>
                  <a:cubicBezTo>
                    <a:pt x="0" y="109"/>
                    <a:pt x="0" y="109"/>
                    <a:pt x="0" y="109"/>
                  </a:cubicBezTo>
                  <a:cubicBezTo>
                    <a:pt x="0" y="113"/>
                    <a:pt x="4" y="116"/>
                    <a:pt x="8" y="116"/>
                  </a:cubicBezTo>
                  <a:cubicBezTo>
                    <a:pt x="15" y="116"/>
                    <a:pt x="15" y="116"/>
                    <a:pt x="15" y="1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</a:endParaRPr>
            </a:p>
          </p:txBody>
        </p:sp>
        <p:sp>
          <p:nvSpPr>
            <p:cNvPr id="54" name="9Slide.com 24">
              <a:extLst>
                <a:ext uri="{FF2B5EF4-FFF2-40B4-BE49-F238E27FC236}">
                  <a16:creationId xmlns:a16="http://schemas.microsoft.com/office/drawing/2014/main" id="{C2D7F742-8A45-D74F-8942-20185ECDCE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08863" y="669925"/>
              <a:ext cx="201613" cy="2921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84"/>
                </a:cxn>
                <a:cxn ang="0">
                  <a:pos x="127" y="184"/>
                </a:cxn>
                <a:cxn ang="0">
                  <a:pos x="127" y="0"/>
                </a:cxn>
                <a:cxn ang="0">
                  <a:pos x="0" y="0"/>
                </a:cxn>
                <a:cxn ang="0">
                  <a:pos x="92" y="70"/>
                </a:cxn>
                <a:cxn ang="0">
                  <a:pos x="46" y="70"/>
                </a:cxn>
                <a:cxn ang="0">
                  <a:pos x="46" y="35"/>
                </a:cxn>
                <a:cxn ang="0">
                  <a:pos x="92" y="35"/>
                </a:cxn>
                <a:cxn ang="0">
                  <a:pos x="92" y="70"/>
                </a:cxn>
              </a:cxnLst>
              <a:rect l="0" t="0" r="r" b="b"/>
              <a:pathLst>
                <a:path w="127" h="184">
                  <a:moveTo>
                    <a:pt x="0" y="0"/>
                  </a:moveTo>
                  <a:lnTo>
                    <a:pt x="0" y="184"/>
                  </a:lnTo>
                  <a:lnTo>
                    <a:pt x="127" y="184"/>
                  </a:lnTo>
                  <a:lnTo>
                    <a:pt x="127" y="0"/>
                  </a:lnTo>
                  <a:lnTo>
                    <a:pt x="0" y="0"/>
                  </a:lnTo>
                  <a:close/>
                  <a:moveTo>
                    <a:pt x="92" y="70"/>
                  </a:moveTo>
                  <a:lnTo>
                    <a:pt x="46" y="70"/>
                  </a:lnTo>
                  <a:lnTo>
                    <a:pt x="46" y="35"/>
                  </a:lnTo>
                  <a:lnTo>
                    <a:pt x="92" y="35"/>
                  </a:lnTo>
                  <a:lnTo>
                    <a:pt x="92" y="7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</a:endParaRPr>
            </a:p>
          </p:txBody>
        </p:sp>
      </p:grpSp>
      <p:sp>
        <p:nvSpPr>
          <p:cNvPr id="56" name="9Slide.com 26">
            <a:extLst>
              <a:ext uri="{FF2B5EF4-FFF2-40B4-BE49-F238E27FC236}">
                <a16:creationId xmlns:a16="http://schemas.microsoft.com/office/drawing/2014/main" id="{79CB4137-630C-F74B-BE46-5C770BA9BA7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70185" y="4296975"/>
            <a:ext cx="436527" cy="297547"/>
          </a:xfrm>
          <a:custGeom>
            <a:avLst/>
            <a:gdLst>
              <a:gd name="T0" fmla="*/ 146844 w 116"/>
              <a:gd name="T1" fmla="*/ 55360 h 94"/>
              <a:gd name="T2" fmla="*/ 0 w 116"/>
              <a:gd name="T3" fmla="*/ 0 h 94"/>
              <a:gd name="T4" fmla="*/ 0 w 116"/>
              <a:gd name="T5" fmla="*/ 201308 h 94"/>
              <a:gd name="T6" fmla="*/ 7595 w 116"/>
              <a:gd name="T7" fmla="*/ 201308 h 94"/>
              <a:gd name="T8" fmla="*/ 17723 w 116"/>
              <a:gd name="T9" fmla="*/ 201308 h 94"/>
              <a:gd name="T10" fmla="*/ 17723 w 116"/>
              <a:gd name="T11" fmla="*/ 218923 h 94"/>
              <a:gd name="T12" fmla="*/ 129121 w 116"/>
              <a:gd name="T13" fmla="*/ 236537 h 94"/>
              <a:gd name="T14" fmla="*/ 164567 w 116"/>
              <a:gd name="T15" fmla="*/ 236537 h 94"/>
              <a:gd name="T16" fmla="*/ 275965 w 116"/>
              <a:gd name="T17" fmla="*/ 218923 h 94"/>
              <a:gd name="T18" fmla="*/ 275965 w 116"/>
              <a:gd name="T19" fmla="*/ 201308 h 94"/>
              <a:gd name="T20" fmla="*/ 283561 w 116"/>
              <a:gd name="T21" fmla="*/ 201308 h 94"/>
              <a:gd name="T22" fmla="*/ 293688 w 116"/>
              <a:gd name="T23" fmla="*/ 201308 h 94"/>
              <a:gd name="T24" fmla="*/ 293688 w 116"/>
              <a:gd name="T25" fmla="*/ 0 h 94"/>
              <a:gd name="T26" fmla="*/ 146844 w 116"/>
              <a:gd name="T27" fmla="*/ 55360 h 94"/>
              <a:gd name="T28" fmla="*/ 129121 w 116"/>
              <a:gd name="T29" fmla="*/ 191243 h 94"/>
              <a:gd name="T30" fmla="*/ 17723 w 116"/>
              <a:gd name="T31" fmla="*/ 173628 h 94"/>
              <a:gd name="T32" fmla="*/ 17723 w 116"/>
              <a:gd name="T33" fmla="*/ 17614 h 94"/>
              <a:gd name="T34" fmla="*/ 43040 w 116"/>
              <a:gd name="T35" fmla="*/ 17614 h 94"/>
              <a:gd name="T36" fmla="*/ 48104 w 116"/>
              <a:gd name="T37" fmla="*/ 20131 h 94"/>
              <a:gd name="T38" fmla="*/ 48104 w 116"/>
              <a:gd name="T39" fmla="*/ 20131 h 94"/>
              <a:gd name="T40" fmla="*/ 126590 w 116"/>
              <a:gd name="T41" fmla="*/ 50327 h 94"/>
              <a:gd name="T42" fmla="*/ 129121 w 116"/>
              <a:gd name="T43" fmla="*/ 55360 h 94"/>
              <a:gd name="T44" fmla="*/ 129121 w 116"/>
              <a:gd name="T45" fmla="*/ 191243 h 94"/>
              <a:gd name="T46" fmla="*/ 275965 w 116"/>
              <a:gd name="T47" fmla="*/ 173628 h 94"/>
              <a:gd name="T48" fmla="*/ 164567 w 116"/>
              <a:gd name="T49" fmla="*/ 191243 h 94"/>
              <a:gd name="T50" fmla="*/ 164567 w 116"/>
              <a:gd name="T51" fmla="*/ 55360 h 94"/>
              <a:gd name="T52" fmla="*/ 275965 w 116"/>
              <a:gd name="T53" fmla="*/ 17614 h 94"/>
              <a:gd name="T54" fmla="*/ 275965 w 116"/>
              <a:gd name="T55" fmla="*/ 173628 h 9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116" h="94">
                <a:moveTo>
                  <a:pt x="58" y="22"/>
                </a:moveTo>
                <a:cubicBezTo>
                  <a:pt x="58" y="3"/>
                  <a:pt x="17" y="0"/>
                  <a:pt x="0" y="0"/>
                </a:cubicBezTo>
                <a:cubicBezTo>
                  <a:pt x="0" y="80"/>
                  <a:pt x="0" y="80"/>
                  <a:pt x="0" y="80"/>
                </a:cubicBezTo>
                <a:cubicBezTo>
                  <a:pt x="3" y="80"/>
                  <a:pt x="3" y="80"/>
                  <a:pt x="3" y="80"/>
                </a:cubicBezTo>
                <a:cubicBezTo>
                  <a:pt x="5" y="80"/>
                  <a:pt x="6" y="80"/>
                  <a:pt x="7" y="80"/>
                </a:cubicBezTo>
                <a:cubicBezTo>
                  <a:pt x="7" y="87"/>
                  <a:pt x="7" y="87"/>
                  <a:pt x="7" y="87"/>
                </a:cubicBezTo>
                <a:cubicBezTo>
                  <a:pt x="21" y="87"/>
                  <a:pt x="51" y="83"/>
                  <a:pt x="51" y="94"/>
                </a:cubicBezTo>
                <a:cubicBezTo>
                  <a:pt x="65" y="94"/>
                  <a:pt x="65" y="94"/>
                  <a:pt x="65" y="94"/>
                </a:cubicBezTo>
                <a:cubicBezTo>
                  <a:pt x="65" y="83"/>
                  <a:pt x="94" y="87"/>
                  <a:pt x="109" y="87"/>
                </a:cubicBezTo>
                <a:cubicBezTo>
                  <a:pt x="109" y="80"/>
                  <a:pt x="109" y="80"/>
                  <a:pt x="109" y="80"/>
                </a:cubicBezTo>
                <a:cubicBezTo>
                  <a:pt x="110" y="80"/>
                  <a:pt x="111" y="80"/>
                  <a:pt x="112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6" y="0"/>
                  <a:pt x="116" y="0"/>
                  <a:pt x="116" y="0"/>
                </a:cubicBezTo>
                <a:cubicBezTo>
                  <a:pt x="98" y="0"/>
                  <a:pt x="58" y="3"/>
                  <a:pt x="58" y="22"/>
                </a:cubicBezTo>
                <a:close/>
                <a:moveTo>
                  <a:pt x="51" y="76"/>
                </a:moveTo>
                <a:cubicBezTo>
                  <a:pt x="40" y="69"/>
                  <a:pt x="20" y="69"/>
                  <a:pt x="7" y="69"/>
                </a:cubicBezTo>
                <a:cubicBezTo>
                  <a:pt x="7" y="7"/>
                  <a:pt x="7" y="7"/>
                  <a:pt x="7" y="7"/>
                </a:cubicBezTo>
                <a:cubicBezTo>
                  <a:pt x="11" y="7"/>
                  <a:pt x="14" y="7"/>
                  <a:pt x="17" y="7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34" y="9"/>
                  <a:pt x="49" y="12"/>
                  <a:pt x="50" y="20"/>
                </a:cubicBezTo>
                <a:cubicBezTo>
                  <a:pt x="51" y="22"/>
                  <a:pt x="51" y="22"/>
                  <a:pt x="51" y="22"/>
                </a:cubicBezTo>
                <a:lnTo>
                  <a:pt x="51" y="76"/>
                </a:lnTo>
                <a:close/>
                <a:moveTo>
                  <a:pt x="109" y="69"/>
                </a:moveTo>
                <a:cubicBezTo>
                  <a:pt x="95" y="69"/>
                  <a:pt x="76" y="69"/>
                  <a:pt x="65" y="76"/>
                </a:cubicBezTo>
                <a:cubicBezTo>
                  <a:pt x="65" y="22"/>
                  <a:pt x="65" y="22"/>
                  <a:pt x="65" y="22"/>
                </a:cubicBezTo>
                <a:cubicBezTo>
                  <a:pt x="65" y="17"/>
                  <a:pt x="73" y="7"/>
                  <a:pt x="109" y="7"/>
                </a:cubicBezTo>
                <a:lnTo>
                  <a:pt x="109" y="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315D5E1-CD21-4F2F-BEB4-0B032F8398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3189" r="13189"/>
          <a:stretch>
            <a:fillRect/>
          </a:stretch>
        </p:blipFill>
        <p:spPr>
          <a:xfrm>
            <a:off x="6727706" y="1077926"/>
            <a:ext cx="4613071" cy="4702149"/>
          </a:xfr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D143108-6C29-4FFE-B94E-42175DAB6706}"/>
              </a:ext>
            </a:extLst>
          </p:cNvPr>
          <p:cNvSpPr/>
          <p:nvPr/>
        </p:nvSpPr>
        <p:spPr>
          <a:xfrm>
            <a:off x="571930" y="3693485"/>
            <a:ext cx="552407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000" dirty="0">
                <a:solidFill>
                  <a:schemeClr val="bg1"/>
                </a:solidFill>
              </a:rPr>
              <a:t>Giúp cả người mới lẫn người cũ có thể làm quen và hiểu nhanh về một component mới</a:t>
            </a:r>
            <a:endParaRPr lang="en-EG" sz="20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835970-2410-4FA5-B32E-41DE7872D991}"/>
              </a:ext>
            </a:extLst>
          </p:cNvPr>
          <p:cNvSpPr/>
          <p:nvPr/>
        </p:nvSpPr>
        <p:spPr>
          <a:xfrm>
            <a:off x="393435" y="6151664"/>
            <a:ext cx="1366999" cy="5738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9Slide.com 6">
            <a:extLst>
              <a:ext uri="{FF2B5EF4-FFF2-40B4-BE49-F238E27FC236}">
                <a16:creationId xmlns:a16="http://schemas.microsoft.com/office/drawing/2014/main" id="{7D7645FD-FDDE-4AD0-AE4A-334DC6F90F11}"/>
              </a:ext>
            </a:extLst>
          </p:cNvPr>
          <p:cNvSpPr/>
          <p:nvPr/>
        </p:nvSpPr>
        <p:spPr>
          <a:xfrm>
            <a:off x="393435" y="5281807"/>
            <a:ext cx="6024784" cy="962337"/>
          </a:xfrm>
          <a:prstGeom prst="roundRect">
            <a:avLst>
              <a:gd name="adj" fmla="val 9760"/>
            </a:avLst>
          </a:prstGeom>
          <a:solidFill>
            <a:schemeClr val="bg2"/>
          </a:solidFill>
          <a:ln cap="rnd">
            <a:noFill/>
          </a:ln>
          <a:effectLst>
            <a:outerShdw blurRad="38100" dist="12700" dir="2700000" algn="tl" rotWithShape="0">
              <a:schemeClr val="tx2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43" name="9Slide.com 9">
            <a:extLst>
              <a:ext uri="{FF2B5EF4-FFF2-40B4-BE49-F238E27FC236}">
                <a16:creationId xmlns:a16="http://schemas.microsoft.com/office/drawing/2014/main" id="{8E84EBD4-E9B7-4275-BDBD-59271479321C}"/>
              </a:ext>
            </a:extLst>
          </p:cNvPr>
          <p:cNvSpPr/>
          <p:nvPr/>
        </p:nvSpPr>
        <p:spPr>
          <a:xfrm>
            <a:off x="547029" y="5411202"/>
            <a:ext cx="5506569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000" b="1" dirty="0" err="1">
                <a:solidFill>
                  <a:schemeClr val="accent1"/>
                </a:solidFill>
                <a:latin typeface="#9Slide03 Ralewayv4020 SemiBold" panose="000007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Tạo</a:t>
            </a:r>
            <a:r>
              <a:rPr lang="en-US" sz="2000" b="1" dirty="0">
                <a:solidFill>
                  <a:schemeClr val="accent1"/>
                </a:solidFill>
                <a:latin typeface="#9Slide03 Ralewayv4020 SemiBold" panose="000007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#9Slide03 Ralewayv4020 SemiBold" panose="000007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một</a:t>
            </a:r>
            <a:r>
              <a:rPr lang="en-US" sz="2000" b="1" dirty="0">
                <a:solidFill>
                  <a:schemeClr val="accent1"/>
                </a:solidFill>
                <a:latin typeface="#9Slide03 Ralewayv4020 SemiBold" panose="000007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  UI document </a:t>
            </a:r>
            <a:r>
              <a:rPr lang="en-US" sz="2000" b="1" dirty="0" err="1">
                <a:solidFill>
                  <a:schemeClr val="accent1"/>
                </a:solidFill>
                <a:latin typeface="#9Slide03 Ralewayv4020 SemiBold" panose="000007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xịn</a:t>
            </a:r>
            <a:r>
              <a:rPr lang="en-US" sz="2000" b="1" dirty="0">
                <a:solidFill>
                  <a:schemeClr val="accent1"/>
                </a:solidFill>
                <a:latin typeface="#9Slide03 Ralewayv4020 SemiBold" panose="000007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#9Slide03 Ralewayv4020 SemiBold" panose="000007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nh</a:t>
            </a:r>
            <a:r>
              <a:rPr lang="vi-VN" sz="2000" b="1" dirty="0">
                <a:solidFill>
                  <a:schemeClr val="accent1"/>
                </a:solidFill>
                <a:latin typeface="#9Slide03 Ralewayv4020 SemiBold" panose="000007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ư</a:t>
            </a:r>
            <a:r>
              <a:rPr lang="en-US" sz="2000" b="1" dirty="0">
                <a:solidFill>
                  <a:schemeClr val="accent1"/>
                </a:solidFill>
                <a:latin typeface="#9Slide03 Ralewayv4020 SemiBold" panose="000007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 bootstrap </a:t>
            </a:r>
            <a:r>
              <a:rPr lang="en-US" sz="2000" b="1" dirty="0" err="1">
                <a:solidFill>
                  <a:schemeClr val="accent1"/>
                </a:solidFill>
                <a:latin typeface="#9Slide03 Ralewayv4020 SemiBold" panose="000007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có</a:t>
            </a:r>
            <a:r>
              <a:rPr lang="en-US" sz="2000" b="1" dirty="0">
                <a:solidFill>
                  <a:schemeClr val="accent1"/>
                </a:solidFill>
                <a:latin typeface="#9Slide03 Ralewayv4020 SemiBold" panose="000007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#9Slide03 Ralewayv4020 SemiBold" panose="000007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là</a:t>
            </a:r>
            <a:r>
              <a:rPr lang="en-US" sz="2000" b="1" dirty="0">
                <a:solidFill>
                  <a:schemeClr val="accent1"/>
                </a:solidFill>
                <a:latin typeface="#9Slide03 Ralewayv4020 SemiBold" panose="000007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#9Slide03 Ralewayv4020 SemiBold" panose="000007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khó</a:t>
            </a:r>
            <a:r>
              <a:rPr lang="en-US" sz="2000" b="1" dirty="0">
                <a:solidFill>
                  <a:schemeClr val="accent1"/>
                </a:solidFill>
                <a:latin typeface="#9Slide03 Ralewayv4020 SemiBold" panose="000007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#9Slide03 Ralewayv4020 SemiBold" panose="000007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khăn</a:t>
            </a:r>
            <a:endParaRPr lang="en-US" sz="2000" b="1" dirty="0">
              <a:solidFill>
                <a:schemeClr val="accent1"/>
              </a:solidFill>
              <a:latin typeface="#9Slide03 Ralewayv4020 SemiBold" panose="00000700000000000000" pitchFamily="2" charset="0"/>
              <a:ea typeface="Roboto Medium" panose="02000000000000000000" pitchFamily="2" charset="0"/>
              <a:cs typeface="Open Sans" panose="020B0606030504020204" pitchFamily="34" charset="0"/>
            </a:endParaRPr>
          </a:p>
        </p:txBody>
      </p:sp>
      <p:grpSp>
        <p:nvGrpSpPr>
          <p:cNvPr id="44" name="9Slide.com 22">
            <a:extLst>
              <a:ext uri="{FF2B5EF4-FFF2-40B4-BE49-F238E27FC236}">
                <a16:creationId xmlns:a16="http://schemas.microsoft.com/office/drawing/2014/main" id="{D2666A3D-E7A5-4CC1-91FA-3779D8D92259}"/>
              </a:ext>
            </a:extLst>
          </p:cNvPr>
          <p:cNvGrpSpPr>
            <a:grpSpLocks noChangeAspect="1"/>
          </p:cNvGrpSpPr>
          <p:nvPr/>
        </p:nvGrpSpPr>
        <p:grpSpPr>
          <a:xfrm>
            <a:off x="5997175" y="5771556"/>
            <a:ext cx="323508" cy="367441"/>
            <a:chOff x="7353301" y="669925"/>
            <a:chExt cx="257175" cy="292100"/>
          </a:xfrm>
          <a:solidFill>
            <a:schemeClr val="tx2"/>
          </a:solidFill>
        </p:grpSpPr>
        <p:sp>
          <p:nvSpPr>
            <p:cNvPr id="49" name="9Slide.com 23">
              <a:extLst>
                <a:ext uri="{FF2B5EF4-FFF2-40B4-BE49-F238E27FC236}">
                  <a16:creationId xmlns:a16="http://schemas.microsoft.com/office/drawing/2014/main" id="{56AD0086-BEEC-4552-B556-35775F976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3301" y="669925"/>
              <a:ext cx="38100" cy="292100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0" y="109"/>
                </a:cxn>
                <a:cxn ang="0">
                  <a:pos x="8" y="116"/>
                </a:cxn>
                <a:cxn ang="0">
                  <a:pos x="15" y="116"/>
                </a:cxn>
                <a:cxn ang="0">
                  <a:pos x="15" y="0"/>
                </a:cxn>
                <a:cxn ang="0">
                  <a:pos x="8" y="0"/>
                </a:cxn>
                <a:cxn ang="0">
                  <a:pos x="0" y="7"/>
                </a:cxn>
              </a:cxnLst>
              <a:rect l="0" t="0" r="r" b="b"/>
              <a:pathLst>
                <a:path w="15" h="116">
                  <a:moveTo>
                    <a:pt x="0" y="7"/>
                  </a:moveTo>
                  <a:cubicBezTo>
                    <a:pt x="0" y="109"/>
                    <a:pt x="0" y="109"/>
                    <a:pt x="0" y="109"/>
                  </a:cubicBezTo>
                  <a:cubicBezTo>
                    <a:pt x="0" y="113"/>
                    <a:pt x="4" y="116"/>
                    <a:pt x="8" y="116"/>
                  </a:cubicBezTo>
                  <a:cubicBezTo>
                    <a:pt x="15" y="116"/>
                    <a:pt x="15" y="116"/>
                    <a:pt x="15" y="1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</a:endParaRPr>
            </a:p>
          </p:txBody>
        </p:sp>
        <p:sp>
          <p:nvSpPr>
            <p:cNvPr id="50" name="9Slide.com 24">
              <a:extLst>
                <a:ext uri="{FF2B5EF4-FFF2-40B4-BE49-F238E27FC236}">
                  <a16:creationId xmlns:a16="http://schemas.microsoft.com/office/drawing/2014/main" id="{FBCCAFB4-7AF8-4106-868A-8221329F3F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08863" y="669925"/>
              <a:ext cx="201613" cy="2921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84"/>
                </a:cxn>
                <a:cxn ang="0">
                  <a:pos x="127" y="184"/>
                </a:cxn>
                <a:cxn ang="0">
                  <a:pos x="127" y="0"/>
                </a:cxn>
                <a:cxn ang="0">
                  <a:pos x="0" y="0"/>
                </a:cxn>
                <a:cxn ang="0">
                  <a:pos x="92" y="70"/>
                </a:cxn>
                <a:cxn ang="0">
                  <a:pos x="46" y="70"/>
                </a:cxn>
                <a:cxn ang="0">
                  <a:pos x="46" y="35"/>
                </a:cxn>
                <a:cxn ang="0">
                  <a:pos x="92" y="35"/>
                </a:cxn>
                <a:cxn ang="0">
                  <a:pos x="92" y="70"/>
                </a:cxn>
              </a:cxnLst>
              <a:rect l="0" t="0" r="r" b="b"/>
              <a:pathLst>
                <a:path w="127" h="184">
                  <a:moveTo>
                    <a:pt x="0" y="0"/>
                  </a:moveTo>
                  <a:lnTo>
                    <a:pt x="0" y="184"/>
                  </a:lnTo>
                  <a:lnTo>
                    <a:pt x="127" y="184"/>
                  </a:lnTo>
                  <a:lnTo>
                    <a:pt x="127" y="0"/>
                  </a:lnTo>
                  <a:lnTo>
                    <a:pt x="0" y="0"/>
                  </a:lnTo>
                  <a:close/>
                  <a:moveTo>
                    <a:pt x="92" y="70"/>
                  </a:moveTo>
                  <a:lnTo>
                    <a:pt x="46" y="70"/>
                  </a:lnTo>
                  <a:lnTo>
                    <a:pt x="46" y="35"/>
                  </a:lnTo>
                  <a:lnTo>
                    <a:pt x="92" y="35"/>
                  </a:lnTo>
                  <a:lnTo>
                    <a:pt x="92" y="7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93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5" grpId="0"/>
      <p:bldP spid="34" grpId="0" animBg="1"/>
      <p:bldP spid="56" grpId="0" animBg="1"/>
      <p:bldP spid="31" grpId="0"/>
      <p:bldP spid="38" grpId="0" animBg="1"/>
      <p:bldP spid="4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9Slide.com 19">
            <a:extLst>
              <a:ext uri="{FF2B5EF4-FFF2-40B4-BE49-F238E27FC236}">
                <a16:creationId xmlns:a16="http://schemas.microsoft.com/office/drawing/2014/main" id="{B83B6CE9-B9F9-284D-BB21-ECE36C98428F}"/>
              </a:ext>
            </a:extLst>
          </p:cNvPr>
          <p:cNvSpPr txBox="1"/>
          <p:nvPr/>
        </p:nvSpPr>
        <p:spPr>
          <a:xfrm>
            <a:off x="587375" y="382990"/>
            <a:ext cx="397305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 err="1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Giới</a:t>
            </a:r>
            <a:r>
              <a:rPr lang="en-US" sz="3200" b="1" dirty="0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 </a:t>
            </a:r>
            <a:r>
              <a:rPr lang="en-US" sz="3200" b="1" dirty="0" err="1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thiệu</a:t>
            </a:r>
            <a:r>
              <a:rPr lang="en-US" sz="3200" b="1" dirty="0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 </a:t>
            </a:r>
            <a:r>
              <a:rPr lang="en-US" sz="3200" b="1" dirty="0">
                <a:solidFill>
                  <a:schemeClr val="accent1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storybook</a:t>
            </a:r>
            <a:r>
              <a:rPr lang="en-US" sz="3200" b="1" dirty="0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 </a:t>
            </a:r>
          </a:p>
        </p:txBody>
      </p:sp>
      <p:cxnSp>
        <p:nvCxnSpPr>
          <p:cNvPr id="10" name="9Slide.com 21">
            <a:extLst>
              <a:ext uri="{FF2B5EF4-FFF2-40B4-BE49-F238E27FC236}">
                <a16:creationId xmlns:a16="http://schemas.microsoft.com/office/drawing/2014/main" id="{80F9BB10-E4BF-A349-A2CA-2BDBB56E232B}"/>
              </a:ext>
            </a:extLst>
          </p:cNvPr>
          <p:cNvCxnSpPr>
            <a:cxnSpLocks/>
          </p:cNvCxnSpPr>
          <p:nvPr/>
        </p:nvCxnSpPr>
        <p:spPr>
          <a:xfrm>
            <a:off x="622526" y="1031744"/>
            <a:ext cx="1012371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Online Media 16" title="What&amp;#39;s Storybook?">
            <a:hlinkClick r:id="" action="ppaction://media"/>
            <a:extLst>
              <a:ext uri="{FF2B5EF4-FFF2-40B4-BE49-F238E27FC236}">
                <a16:creationId xmlns:a16="http://schemas.microsoft.com/office/drawing/2014/main" id="{E1373DD7-4360-46F3-ACBF-2D3129C05F5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468452" y="1134280"/>
            <a:ext cx="9255096" cy="5205991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B5A1A7E-910E-4E06-ABC1-A250241CE91F}"/>
              </a:ext>
            </a:extLst>
          </p:cNvPr>
          <p:cNvSpPr/>
          <p:nvPr/>
        </p:nvSpPr>
        <p:spPr>
          <a:xfrm>
            <a:off x="478088" y="6366617"/>
            <a:ext cx="1301246" cy="37601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7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5AD0DA6-8ACE-4A30-B8FD-76A46CBC850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6037" r="36037"/>
          <a:stretch>
            <a:fillRect/>
          </a:stretch>
        </p:blipFill>
        <p:spPr>
          <a:xfrm>
            <a:off x="8112725" y="0"/>
            <a:ext cx="4079278" cy="6858000"/>
          </a:xfrm>
        </p:spPr>
      </p:pic>
      <p:sp>
        <p:nvSpPr>
          <p:cNvPr id="3" name="9Slide.com 2">
            <a:extLst>
              <a:ext uri="{FF2B5EF4-FFF2-40B4-BE49-F238E27FC236}">
                <a16:creationId xmlns:a16="http://schemas.microsoft.com/office/drawing/2014/main" id="{9EC78F9F-2C83-E145-BA9D-A2B26492D329}"/>
              </a:ext>
            </a:extLst>
          </p:cNvPr>
          <p:cNvSpPr/>
          <p:nvPr/>
        </p:nvSpPr>
        <p:spPr>
          <a:xfrm>
            <a:off x="8112724" y="0"/>
            <a:ext cx="407927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4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 dirty="0"/>
          </a:p>
        </p:txBody>
      </p:sp>
      <p:sp>
        <p:nvSpPr>
          <p:cNvPr id="4" name="9Slide.com 3">
            <a:extLst>
              <a:ext uri="{FF2B5EF4-FFF2-40B4-BE49-F238E27FC236}">
                <a16:creationId xmlns:a16="http://schemas.microsoft.com/office/drawing/2014/main" id="{B7640D18-16F4-3D44-A707-61AA19E85913}"/>
              </a:ext>
            </a:extLst>
          </p:cNvPr>
          <p:cNvSpPr txBox="1"/>
          <p:nvPr/>
        </p:nvSpPr>
        <p:spPr>
          <a:xfrm>
            <a:off x="587375" y="1271294"/>
            <a:ext cx="338274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 err="1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Ưu</a:t>
            </a:r>
            <a:r>
              <a:rPr lang="en-US" sz="3200" b="1" dirty="0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 </a:t>
            </a:r>
            <a:r>
              <a:rPr lang="en-US" sz="3200" b="1" dirty="0" err="1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điểm</a:t>
            </a:r>
            <a:r>
              <a:rPr lang="en-US" sz="3200" b="1" dirty="0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 </a:t>
            </a:r>
            <a:r>
              <a:rPr lang="en-US" sz="3200" b="1" dirty="0">
                <a:solidFill>
                  <a:schemeClr val="accent1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Storybook</a:t>
            </a:r>
            <a:r>
              <a:rPr lang="en-US" sz="3200" b="1" dirty="0">
                <a:solidFill>
                  <a:schemeClr val="tx2"/>
                </a:solidFill>
                <a:latin typeface="#9Slide03 Ralewayv4020" panose="00000500000000000000" pitchFamily="2" charset="0"/>
                <a:ea typeface="Roboto Medium" panose="02000000000000000000" pitchFamily="2" charset="0"/>
                <a:cs typeface="Gill Sans" panose="020B0502020104020203" pitchFamily="34" charset="-79"/>
              </a:rPr>
              <a:t> </a:t>
            </a:r>
          </a:p>
        </p:txBody>
      </p:sp>
      <p:cxnSp>
        <p:nvCxnSpPr>
          <p:cNvPr id="6" name="9Slide.com 5">
            <a:extLst>
              <a:ext uri="{FF2B5EF4-FFF2-40B4-BE49-F238E27FC236}">
                <a16:creationId xmlns:a16="http://schemas.microsoft.com/office/drawing/2014/main" id="{B6C3008A-8530-9841-A31F-E5C3570C5AF2}"/>
              </a:ext>
            </a:extLst>
          </p:cNvPr>
          <p:cNvCxnSpPr>
            <a:cxnSpLocks/>
          </p:cNvCxnSpPr>
          <p:nvPr/>
        </p:nvCxnSpPr>
        <p:spPr>
          <a:xfrm>
            <a:off x="622526" y="1920048"/>
            <a:ext cx="1012371" cy="0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9Slide.com 6">
            <a:extLst>
              <a:ext uri="{FF2B5EF4-FFF2-40B4-BE49-F238E27FC236}">
                <a16:creationId xmlns:a16="http://schemas.microsoft.com/office/drawing/2014/main" id="{10E50AC5-19F2-B14B-A1B5-BE7BC24E1612}"/>
              </a:ext>
            </a:extLst>
          </p:cNvPr>
          <p:cNvGrpSpPr/>
          <p:nvPr/>
        </p:nvGrpSpPr>
        <p:grpSpPr>
          <a:xfrm>
            <a:off x="1164167" y="2197213"/>
            <a:ext cx="4455624" cy="611033"/>
            <a:chOff x="1164167" y="3741666"/>
            <a:chExt cx="2640221" cy="611033"/>
          </a:xfrm>
        </p:grpSpPr>
        <p:sp>
          <p:nvSpPr>
            <p:cNvPr id="10" name="9Slide.com 7">
              <a:extLst>
                <a:ext uri="{FF2B5EF4-FFF2-40B4-BE49-F238E27FC236}">
                  <a16:creationId xmlns:a16="http://schemas.microsoft.com/office/drawing/2014/main" id="{8C02F790-09E3-F549-A1AB-EA5A0C33F806}"/>
                </a:ext>
              </a:extLst>
            </p:cNvPr>
            <p:cNvSpPr/>
            <p:nvPr/>
          </p:nvSpPr>
          <p:spPr>
            <a:xfrm>
              <a:off x="1164167" y="3741666"/>
              <a:ext cx="1330677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UI Component docs</a:t>
              </a:r>
            </a:p>
          </p:txBody>
        </p:sp>
        <p:sp>
          <p:nvSpPr>
            <p:cNvPr id="11" name="9Slide.com 8">
              <a:extLst>
                <a:ext uri="{FF2B5EF4-FFF2-40B4-BE49-F238E27FC236}">
                  <a16:creationId xmlns:a16="http://schemas.microsoft.com/office/drawing/2014/main" id="{CED40EE8-46F3-8946-AE53-6F43DE51C4EC}"/>
                </a:ext>
              </a:extLst>
            </p:cNvPr>
            <p:cNvSpPr/>
            <p:nvPr/>
          </p:nvSpPr>
          <p:spPr>
            <a:xfrm>
              <a:off x="1164168" y="3946241"/>
              <a:ext cx="2640220" cy="40645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Dễ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dàng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truy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cập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vào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tất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cả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các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component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và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tìm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kiếm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các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Input/Output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một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cách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dễ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dàng</a:t>
              </a:r>
              <a:endParaRPr lang="en-US" sz="1000" dirty="0">
                <a:solidFill>
                  <a:schemeClr val="tx2"/>
                </a:solidFill>
                <a:latin typeface="Raleway Medium" panose="020B0503030101060003" pitchFamily="34" charset="77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" name="9Slide.com 9">
            <a:extLst>
              <a:ext uri="{FF2B5EF4-FFF2-40B4-BE49-F238E27FC236}">
                <a16:creationId xmlns:a16="http://schemas.microsoft.com/office/drawing/2014/main" id="{F82A826D-E26D-C640-942C-9BB3FE0361AE}"/>
              </a:ext>
            </a:extLst>
          </p:cNvPr>
          <p:cNvSpPr>
            <a:spLocks noChangeAspect="1"/>
          </p:cNvSpPr>
          <p:nvPr/>
        </p:nvSpPr>
        <p:spPr>
          <a:xfrm>
            <a:off x="587375" y="2335506"/>
            <a:ext cx="335665" cy="33566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grpSp>
        <p:nvGrpSpPr>
          <p:cNvPr id="29" name="9Slide.com 10">
            <a:extLst>
              <a:ext uri="{FF2B5EF4-FFF2-40B4-BE49-F238E27FC236}">
                <a16:creationId xmlns:a16="http://schemas.microsoft.com/office/drawing/2014/main" id="{C343F099-0057-EF41-A24C-B01F1430A479}"/>
              </a:ext>
            </a:extLst>
          </p:cNvPr>
          <p:cNvGrpSpPr/>
          <p:nvPr/>
        </p:nvGrpSpPr>
        <p:grpSpPr>
          <a:xfrm>
            <a:off x="1164167" y="4163596"/>
            <a:ext cx="4455624" cy="829939"/>
            <a:chOff x="1164167" y="4584832"/>
            <a:chExt cx="2640221" cy="829939"/>
          </a:xfrm>
        </p:grpSpPr>
        <p:sp>
          <p:nvSpPr>
            <p:cNvPr id="15" name="9Slide.com 11">
              <a:extLst>
                <a:ext uri="{FF2B5EF4-FFF2-40B4-BE49-F238E27FC236}">
                  <a16:creationId xmlns:a16="http://schemas.microsoft.com/office/drawing/2014/main" id="{9E218FAC-D3E1-0C44-8AEB-BA22D40E6A60}"/>
                </a:ext>
              </a:extLst>
            </p:cNvPr>
            <p:cNvSpPr/>
            <p:nvPr/>
          </p:nvSpPr>
          <p:spPr>
            <a:xfrm>
              <a:off x="1164167" y="4584832"/>
              <a:ext cx="2236258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Design component Storybook</a:t>
              </a:r>
            </a:p>
          </p:txBody>
        </p:sp>
        <p:sp>
          <p:nvSpPr>
            <p:cNvPr id="16" name="9Slide.com 12">
              <a:extLst>
                <a:ext uri="{FF2B5EF4-FFF2-40B4-BE49-F238E27FC236}">
                  <a16:creationId xmlns:a16="http://schemas.microsoft.com/office/drawing/2014/main" id="{C8D87ABB-70F3-6A45-BC70-977975C766EA}"/>
                </a:ext>
              </a:extLst>
            </p:cNvPr>
            <p:cNvSpPr/>
            <p:nvPr/>
          </p:nvSpPr>
          <p:spPr>
            <a:xfrm>
              <a:off x="1164168" y="4789407"/>
              <a:ext cx="2640220" cy="62536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Thực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hiện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coding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và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cho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ra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kết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quả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giao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diện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ngay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sau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khi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ghép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các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component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mà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không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cần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build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cả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project angular/react</a:t>
              </a:r>
            </a:p>
          </p:txBody>
        </p:sp>
      </p:grpSp>
      <p:sp>
        <p:nvSpPr>
          <p:cNvPr id="17" name="9Slide.com 13">
            <a:extLst>
              <a:ext uri="{FF2B5EF4-FFF2-40B4-BE49-F238E27FC236}">
                <a16:creationId xmlns:a16="http://schemas.microsoft.com/office/drawing/2014/main" id="{E0B41BC7-352A-0C42-A11B-14B30A2580D5}"/>
              </a:ext>
            </a:extLst>
          </p:cNvPr>
          <p:cNvSpPr>
            <a:spLocks noChangeAspect="1"/>
          </p:cNvSpPr>
          <p:nvPr/>
        </p:nvSpPr>
        <p:spPr>
          <a:xfrm>
            <a:off x="587375" y="4301889"/>
            <a:ext cx="335665" cy="33566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pic>
        <p:nvPicPr>
          <p:cNvPr id="7" name="9Slide.com 19">
            <a:extLst>
              <a:ext uri="{FF2B5EF4-FFF2-40B4-BE49-F238E27FC236}">
                <a16:creationId xmlns:a16="http://schemas.microsoft.com/office/drawing/2014/main" id="{25070D85-B14C-9744-9370-E8F8655B2A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476695" y="2079890"/>
            <a:ext cx="5272055" cy="3068164"/>
          </a:xfrm>
          <a:custGeom>
            <a:avLst/>
            <a:gdLst>
              <a:gd name="connsiteX0" fmla="*/ 777671 w 5799261"/>
              <a:gd name="connsiteY0" fmla="*/ 199118 h 3374980"/>
              <a:gd name="connsiteX1" fmla="*/ 777671 w 5799261"/>
              <a:gd name="connsiteY1" fmla="*/ 2933851 h 3374980"/>
              <a:gd name="connsiteX2" fmla="*/ 4968671 w 5799261"/>
              <a:gd name="connsiteY2" fmla="*/ 2933851 h 3374980"/>
              <a:gd name="connsiteX3" fmla="*/ 4968671 w 5799261"/>
              <a:gd name="connsiteY3" fmla="*/ 199118 h 3374980"/>
              <a:gd name="connsiteX4" fmla="*/ 0 w 5799261"/>
              <a:gd name="connsiteY4" fmla="*/ 0 h 3374980"/>
              <a:gd name="connsiteX5" fmla="*/ 5799261 w 5799261"/>
              <a:gd name="connsiteY5" fmla="*/ 0 h 3374980"/>
              <a:gd name="connsiteX6" fmla="*/ 5799261 w 5799261"/>
              <a:gd name="connsiteY6" fmla="*/ 3374980 h 3374980"/>
              <a:gd name="connsiteX7" fmla="*/ 0 w 5799261"/>
              <a:gd name="connsiteY7" fmla="*/ 3374980 h 337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9261" h="3374980">
                <a:moveTo>
                  <a:pt x="777671" y="199118"/>
                </a:moveTo>
                <a:lnTo>
                  <a:pt x="777671" y="2933851"/>
                </a:lnTo>
                <a:lnTo>
                  <a:pt x="4968671" y="2933851"/>
                </a:lnTo>
                <a:lnTo>
                  <a:pt x="4968671" y="199118"/>
                </a:lnTo>
                <a:close/>
                <a:moveTo>
                  <a:pt x="0" y="0"/>
                </a:moveTo>
                <a:lnTo>
                  <a:pt x="5799261" y="0"/>
                </a:lnTo>
                <a:lnTo>
                  <a:pt x="5799261" y="3374980"/>
                </a:lnTo>
                <a:lnTo>
                  <a:pt x="0" y="3374980"/>
                </a:lnTo>
                <a:close/>
              </a:path>
            </a:pathLst>
          </a:custGeom>
        </p:spPr>
      </p:pic>
      <p:sp>
        <p:nvSpPr>
          <p:cNvPr id="38" name="9Slide.com 20">
            <a:extLst>
              <a:ext uri="{FF2B5EF4-FFF2-40B4-BE49-F238E27FC236}">
                <a16:creationId xmlns:a16="http://schemas.microsoft.com/office/drawing/2014/main" id="{7FD1534E-1365-C64E-970E-40C6FA5B014E}"/>
              </a:ext>
            </a:extLst>
          </p:cNvPr>
          <p:cNvSpPr>
            <a:spLocks noChangeAspect="1"/>
          </p:cNvSpPr>
          <p:nvPr/>
        </p:nvSpPr>
        <p:spPr>
          <a:xfrm>
            <a:off x="640575" y="2388706"/>
            <a:ext cx="229264" cy="229264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40" name="9Slide.com 21">
            <a:extLst>
              <a:ext uri="{FF2B5EF4-FFF2-40B4-BE49-F238E27FC236}">
                <a16:creationId xmlns:a16="http://schemas.microsoft.com/office/drawing/2014/main" id="{CF61C432-AD2C-7A48-9234-C0FC5CD6F22F}"/>
              </a:ext>
            </a:extLst>
          </p:cNvPr>
          <p:cNvSpPr>
            <a:spLocks noChangeAspect="1"/>
          </p:cNvSpPr>
          <p:nvPr/>
        </p:nvSpPr>
        <p:spPr>
          <a:xfrm>
            <a:off x="640575" y="4355089"/>
            <a:ext cx="229264" cy="229264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42" name="9Slide.com 22">
            <a:extLst>
              <a:ext uri="{FF2B5EF4-FFF2-40B4-BE49-F238E27FC236}">
                <a16:creationId xmlns:a16="http://schemas.microsoft.com/office/drawing/2014/main" id="{1DA9B19C-565A-2149-80C5-743A6E45036C}"/>
              </a:ext>
            </a:extLst>
          </p:cNvPr>
          <p:cNvSpPr>
            <a:spLocks noChangeAspect="1"/>
          </p:cNvSpPr>
          <p:nvPr/>
        </p:nvSpPr>
        <p:spPr>
          <a:xfrm>
            <a:off x="676912" y="2425043"/>
            <a:ext cx="156591" cy="15659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43" name="9Slide.com 23">
            <a:extLst>
              <a:ext uri="{FF2B5EF4-FFF2-40B4-BE49-F238E27FC236}">
                <a16:creationId xmlns:a16="http://schemas.microsoft.com/office/drawing/2014/main" id="{1D4961ED-6139-8143-981E-4079EC7303D6}"/>
              </a:ext>
            </a:extLst>
          </p:cNvPr>
          <p:cNvSpPr>
            <a:spLocks noChangeAspect="1"/>
          </p:cNvSpPr>
          <p:nvPr/>
        </p:nvSpPr>
        <p:spPr>
          <a:xfrm>
            <a:off x="676912" y="4391426"/>
            <a:ext cx="156591" cy="15659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grpSp>
        <p:nvGrpSpPr>
          <p:cNvPr id="21" name="9Slide.com 10">
            <a:extLst>
              <a:ext uri="{FF2B5EF4-FFF2-40B4-BE49-F238E27FC236}">
                <a16:creationId xmlns:a16="http://schemas.microsoft.com/office/drawing/2014/main" id="{D80C04DD-1811-46EC-BA19-0646F3090FE9}"/>
              </a:ext>
            </a:extLst>
          </p:cNvPr>
          <p:cNvGrpSpPr/>
          <p:nvPr/>
        </p:nvGrpSpPr>
        <p:grpSpPr>
          <a:xfrm>
            <a:off x="1164167" y="5269269"/>
            <a:ext cx="4455622" cy="829939"/>
            <a:chOff x="1164167" y="4584832"/>
            <a:chExt cx="2640221" cy="829939"/>
          </a:xfrm>
        </p:grpSpPr>
        <p:sp>
          <p:nvSpPr>
            <p:cNvPr id="22" name="9Slide.com 11">
              <a:extLst>
                <a:ext uri="{FF2B5EF4-FFF2-40B4-BE49-F238E27FC236}">
                  <a16:creationId xmlns:a16="http://schemas.microsoft.com/office/drawing/2014/main" id="{016D1089-D804-4C1E-A65A-8E5C11ED7F8A}"/>
                </a:ext>
              </a:extLst>
            </p:cNvPr>
            <p:cNvSpPr/>
            <p:nvPr/>
          </p:nvSpPr>
          <p:spPr>
            <a:xfrm>
              <a:off x="1164167" y="4584832"/>
              <a:ext cx="2640220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 err="1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Công</a:t>
              </a:r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200" b="1" dirty="0" err="1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cụ</a:t>
              </a:r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200" b="1" dirty="0" err="1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giao</a:t>
              </a:r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200" b="1" dirty="0" err="1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tiếp</a:t>
              </a:r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 PD - DEV - CUSTOMER</a:t>
              </a:r>
            </a:p>
          </p:txBody>
        </p:sp>
        <p:sp>
          <p:nvSpPr>
            <p:cNvPr id="23" name="9Slide.com 12">
              <a:extLst>
                <a:ext uri="{FF2B5EF4-FFF2-40B4-BE49-F238E27FC236}">
                  <a16:creationId xmlns:a16="http://schemas.microsoft.com/office/drawing/2014/main" id="{548FB06A-025B-4B29-AF31-B5202EA3B12A}"/>
                </a:ext>
              </a:extLst>
            </p:cNvPr>
            <p:cNvSpPr/>
            <p:nvPr/>
          </p:nvSpPr>
          <p:spPr>
            <a:xfrm>
              <a:off x="1164168" y="4789407"/>
              <a:ext cx="2640220" cy="62536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Thực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hiện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coding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và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cho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ra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kết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quả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giao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diện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ngay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sau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khi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ghép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các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component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mà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không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cần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build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cả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project angular/react</a:t>
              </a:r>
            </a:p>
          </p:txBody>
        </p:sp>
      </p:grpSp>
      <p:sp>
        <p:nvSpPr>
          <p:cNvPr id="24" name="9Slide.com 13">
            <a:extLst>
              <a:ext uri="{FF2B5EF4-FFF2-40B4-BE49-F238E27FC236}">
                <a16:creationId xmlns:a16="http://schemas.microsoft.com/office/drawing/2014/main" id="{D8110894-EB4B-44E3-9E4A-3B4CC595AE51}"/>
              </a:ext>
            </a:extLst>
          </p:cNvPr>
          <p:cNvSpPr>
            <a:spLocks noChangeAspect="1"/>
          </p:cNvSpPr>
          <p:nvPr/>
        </p:nvSpPr>
        <p:spPr>
          <a:xfrm>
            <a:off x="587375" y="5407562"/>
            <a:ext cx="335665" cy="33566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25" name="9Slide.com 21">
            <a:extLst>
              <a:ext uri="{FF2B5EF4-FFF2-40B4-BE49-F238E27FC236}">
                <a16:creationId xmlns:a16="http://schemas.microsoft.com/office/drawing/2014/main" id="{34DE31F3-76B0-43BD-8E31-14DEA492CFA2}"/>
              </a:ext>
            </a:extLst>
          </p:cNvPr>
          <p:cNvSpPr>
            <a:spLocks noChangeAspect="1"/>
          </p:cNvSpPr>
          <p:nvPr/>
        </p:nvSpPr>
        <p:spPr>
          <a:xfrm>
            <a:off x="640575" y="5460762"/>
            <a:ext cx="229264" cy="229264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27" name="9Slide.com 23">
            <a:extLst>
              <a:ext uri="{FF2B5EF4-FFF2-40B4-BE49-F238E27FC236}">
                <a16:creationId xmlns:a16="http://schemas.microsoft.com/office/drawing/2014/main" id="{11CDBF8C-067E-448B-8849-F2A8815BB491}"/>
              </a:ext>
            </a:extLst>
          </p:cNvPr>
          <p:cNvSpPr>
            <a:spLocks noChangeAspect="1"/>
          </p:cNvSpPr>
          <p:nvPr/>
        </p:nvSpPr>
        <p:spPr>
          <a:xfrm>
            <a:off x="676912" y="5497099"/>
            <a:ext cx="156591" cy="15659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grpSp>
        <p:nvGrpSpPr>
          <p:cNvPr id="30" name="9Slide.com 6">
            <a:extLst>
              <a:ext uri="{FF2B5EF4-FFF2-40B4-BE49-F238E27FC236}">
                <a16:creationId xmlns:a16="http://schemas.microsoft.com/office/drawing/2014/main" id="{4F1A89FB-20B0-4EAD-997B-67D40EB5FBCC}"/>
              </a:ext>
            </a:extLst>
          </p:cNvPr>
          <p:cNvGrpSpPr/>
          <p:nvPr/>
        </p:nvGrpSpPr>
        <p:grpSpPr>
          <a:xfrm>
            <a:off x="1164166" y="3180404"/>
            <a:ext cx="4455626" cy="826477"/>
            <a:chOff x="1164167" y="3741666"/>
            <a:chExt cx="2640221" cy="826477"/>
          </a:xfrm>
        </p:grpSpPr>
        <p:sp>
          <p:nvSpPr>
            <p:cNvPr id="31" name="9Slide.com 7">
              <a:extLst>
                <a:ext uri="{FF2B5EF4-FFF2-40B4-BE49-F238E27FC236}">
                  <a16:creationId xmlns:a16="http://schemas.microsoft.com/office/drawing/2014/main" id="{B934CDB0-78B2-4CE7-99AA-7181041C3B61}"/>
                </a:ext>
              </a:extLst>
            </p:cNvPr>
            <p:cNvSpPr/>
            <p:nvPr/>
          </p:nvSpPr>
          <p:spPr>
            <a:xfrm>
              <a:off x="1164167" y="3741666"/>
              <a:ext cx="1931459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Testing </a:t>
              </a:r>
              <a:r>
                <a:rPr lang="en-US" sz="1200" b="1" dirty="0" err="1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trên</a:t>
              </a:r>
              <a:r>
                <a:rPr lang="en-US" sz="1200" b="1" dirty="0">
                  <a:solidFill>
                    <a:schemeClr val="tx2"/>
                  </a:solidFill>
                  <a:latin typeface="#9Slide03 Ralewayv4020 SemiBold" panose="00000700000000000000" pitchFamily="2" charset="0"/>
                  <a:ea typeface="Roboto Medium" panose="02000000000000000000" pitchFamily="2" charset="0"/>
                  <a:cs typeface="Open Sans" panose="020B0606030504020204" pitchFamily="34" charset="0"/>
                </a:rPr>
                <a:t> Storybook</a:t>
              </a:r>
            </a:p>
          </p:txBody>
        </p:sp>
        <p:sp>
          <p:nvSpPr>
            <p:cNvPr id="33" name="9Slide.com 8">
              <a:extLst>
                <a:ext uri="{FF2B5EF4-FFF2-40B4-BE49-F238E27FC236}">
                  <a16:creationId xmlns:a16="http://schemas.microsoft.com/office/drawing/2014/main" id="{5A683D1F-A62E-42E5-86E3-FB00891B07F5}"/>
                </a:ext>
              </a:extLst>
            </p:cNvPr>
            <p:cNvSpPr/>
            <p:nvPr/>
          </p:nvSpPr>
          <p:spPr>
            <a:xfrm>
              <a:off x="1164168" y="3946241"/>
              <a:ext cx="2640220" cy="62190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Kiểm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tra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kết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quả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giao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diện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,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hiệu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ứng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t</a:t>
              </a:r>
              <a:r>
                <a:rPr lang="vi-VN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ư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ơng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tác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,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căn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chỉnh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kích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th</a:t>
              </a:r>
              <a:r>
                <a:rPr lang="vi-VN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ư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ớc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,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màu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sắc</a:t>
              </a:r>
              <a:r>
                <a:rPr lang="en-US" sz="1000" dirty="0">
                  <a:solidFill>
                    <a:schemeClr val="tx2"/>
                  </a:solidFill>
                  <a:latin typeface="Raleway Medium" panose="020B0503030101060003" pitchFamily="34" charset="77"/>
                  <a:ea typeface="Roboto" panose="02000000000000000000" pitchFamily="2" charset="0"/>
                  <a:cs typeface="Open Sans" panose="020B0606030504020204" pitchFamily="34" charset="0"/>
                </a:rPr>
                <a:t>, responsive</a:t>
              </a:r>
            </a:p>
          </p:txBody>
        </p:sp>
      </p:grpSp>
      <p:sp>
        <p:nvSpPr>
          <p:cNvPr id="34" name="9Slide.com 9">
            <a:extLst>
              <a:ext uri="{FF2B5EF4-FFF2-40B4-BE49-F238E27FC236}">
                <a16:creationId xmlns:a16="http://schemas.microsoft.com/office/drawing/2014/main" id="{AEEFFC85-27A6-4C89-8DB5-E2114B495CA3}"/>
              </a:ext>
            </a:extLst>
          </p:cNvPr>
          <p:cNvSpPr>
            <a:spLocks noChangeAspect="1"/>
          </p:cNvSpPr>
          <p:nvPr/>
        </p:nvSpPr>
        <p:spPr>
          <a:xfrm>
            <a:off x="587374" y="3318697"/>
            <a:ext cx="335665" cy="33566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35" name="9Slide.com 20">
            <a:extLst>
              <a:ext uri="{FF2B5EF4-FFF2-40B4-BE49-F238E27FC236}">
                <a16:creationId xmlns:a16="http://schemas.microsoft.com/office/drawing/2014/main" id="{048B8154-2E24-466C-A1DE-8EC1455DDDFB}"/>
              </a:ext>
            </a:extLst>
          </p:cNvPr>
          <p:cNvSpPr>
            <a:spLocks noChangeAspect="1"/>
          </p:cNvSpPr>
          <p:nvPr/>
        </p:nvSpPr>
        <p:spPr>
          <a:xfrm>
            <a:off x="640574" y="3371897"/>
            <a:ext cx="229264" cy="229264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36" name="9Slide.com 22">
            <a:extLst>
              <a:ext uri="{FF2B5EF4-FFF2-40B4-BE49-F238E27FC236}">
                <a16:creationId xmlns:a16="http://schemas.microsoft.com/office/drawing/2014/main" id="{3142CBF7-2CE9-4B2C-809E-C2971563873F}"/>
              </a:ext>
            </a:extLst>
          </p:cNvPr>
          <p:cNvSpPr>
            <a:spLocks noChangeAspect="1"/>
          </p:cNvSpPr>
          <p:nvPr/>
        </p:nvSpPr>
        <p:spPr>
          <a:xfrm>
            <a:off x="676911" y="3408234"/>
            <a:ext cx="156591" cy="15659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95C6898-751A-4287-83E3-AB5AD1E9BBD6}"/>
              </a:ext>
            </a:extLst>
          </p:cNvPr>
          <p:cNvSpPr/>
          <p:nvPr/>
        </p:nvSpPr>
        <p:spPr>
          <a:xfrm>
            <a:off x="443060" y="6381946"/>
            <a:ext cx="1404594" cy="2683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38" grpId="0" animBg="1"/>
      <p:bldP spid="40" grpId="0" animBg="1"/>
      <p:bldP spid="42" grpId="0" animBg="1"/>
      <p:bldP spid="43" grpId="0" animBg="1"/>
      <p:bldP spid="24" grpId="0" animBg="1"/>
      <p:bldP spid="25" grpId="0" animBg="1"/>
      <p:bldP spid="27" grpId="0" animBg="1"/>
      <p:bldP spid="34" grpId="0" animBg="1"/>
      <p:bldP spid="35" grpId="0" animBg="1"/>
      <p:bldP spid="3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heme/theme1.xml><?xml version="1.0" encoding="utf-8"?>
<a:theme xmlns:a="http://schemas.openxmlformats.org/drawingml/2006/main" name="Office Theme">
  <a:themeElements>
    <a:clrScheme name="Bostonic 01">
      <a:dk1>
        <a:srgbClr val="181717"/>
      </a:dk1>
      <a:lt1>
        <a:srgbClr val="FFFFFF"/>
      </a:lt1>
      <a:dk2>
        <a:srgbClr val="3E3D3D"/>
      </a:dk2>
      <a:lt2>
        <a:srgbClr val="FFFFFF"/>
      </a:lt2>
      <a:accent1>
        <a:srgbClr val="ED463F"/>
      </a:accent1>
      <a:accent2>
        <a:srgbClr val="C93B41"/>
      </a:accent2>
      <a:accent3>
        <a:srgbClr val="CA1C18"/>
      </a:accent3>
      <a:accent4>
        <a:srgbClr val="2C142C"/>
      </a:accent4>
      <a:accent5>
        <a:srgbClr val="3B4550"/>
      </a:accent5>
      <a:accent6>
        <a:srgbClr val="E6E5E5"/>
      </a:accent6>
      <a:hlink>
        <a:srgbClr val="0563C1"/>
      </a:hlink>
      <a:folHlink>
        <a:srgbClr val="954F72"/>
      </a:folHlink>
    </a:clrScheme>
    <a:fontScheme name="9Slide">
      <a:majorFont>
        <a:latin typeface="#9Slide02 Tieu de dai"/>
        <a:ea typeface=""/>
        <a:cs typeface=""/>
      </a:majorFont>
      <a:minorFont>
        <a:latin typeface="#9Slide02 Noi dung da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97F0CF7-DA30-B84E-8138-CF3918E639DE}">
  <we:reference id="wa200001396" version="2.1.6.0" store="en-US" storeType="OMEX"/>
  <we:alternateReferences>
    <we:reference id="WA200001396" version="2.1.6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9Slide.vn</Template>
  <TotalTime>61587</TotalTime>
  <Words>699</Words>
  <Application>Microsoft Office PowerPoint</Application>
  <PresentationFormat>Widescreen</PresentationFormat>
  <Paragraphs>88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8" baseType="lpstr">
      <vt:lpstr>#9Slide02 Noi dung dai</vt:lpstr>
      <vt:lpstr>#9Slide02 Tieu de dai</vt:lpstr>
      <vt:lpstr>#9Slide03 Ralewayv4020</vt:lpstr>
      <vt:lpstr>#9Slide03 Ralewayv4020 ExtraBol</vt:lpstr>
      <vt:lpstr>#9Slide03 Ralewayv4020 SemiBold</vt:lpstr>
      <vt:lpstr>Arial</vt:lpstr>
      <vt:lpstr>Calibri</vt:lpstr>
      <vt:lpstr>Gill Sans</vt:lpstr>
      <vt:lpstr>Montserrat Medium</vt:lpstr>
      <vt:lpstr>Open Sans</vt:lpstr>
      <vt:lpstr>Raleway Medium</vt:lpstr>
      <vt:lpstr>Roboto</vt:lpstr>
      <vt:lpstr>Roboto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9Slide.vn</Manager>
  <Company>9Slide.vn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9Slide.vn</dc:title>
  <dc:subject>9Slide.vn</dc:subject>
  <dc:creator>9Slide</dc:creator>
  <dc:description>9Slide.vn</dc:description>
  <cp:lastModifiedBy>Huy Phạm Quang</cp:lastModifiedBy>
  <cp:revision>2006</cp:revision>
  <cp:lastPrinted>2020-06-21T20:57:56Z</cp:lastPrinted>
  <dcterms:created xsi:type="dcterms:W3CDTF">2019-01-30T07:02:36Z</dcterms:created>
  <dcterms:modified xsi:type="dcterms:W3CDTF">2022-10-25T17:12:39Z</dcterms:modified>
  <cp:category>9Slide.vn</cp:category>
</cp:coreProperties>
</file>